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5" r:id="rId2"/>
    <p:sldId id="276" r:id="rId3"/>
    <p:sldId id="263" r:id="rId4"/>
    <p:sldId id="265" r:id="rId5"/>
    <p:sldId id="264" r:id="rId6"/>
    <p:sldId id="266" r:id="rId7"/>
    <p:sldId id="267" r:id="rId8"/>
    <p:sldId id="268" r:id="rId9"/>
    <p:sldId id="269" r:id="rId10"/>
    <p:sldId id="280" r:id="rId11"/>
    <p:sldId id="281" r:id="rId12"/>
    <p:sldId id="282" r:id="rId13"/>
    <p:sldId id="257" r:id="rId14"/>
    <p:sldId id="258" r:id="rId15"/>
    <p:sldId id="272" r:id="rId16"/>
    <p:sldId id="277" r:id="rId17"/>
    <p:sldId id="278" r:id="rId18"/>
    <p:sldId id="27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B132F3-FC9C-49F4-A606-EA66DA937514}" v="592" dt="2019-03-29T04:07:39.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75532" autoAdjust="0"/>
  </p:normalViewPr>
  <p:slideViewPr>
    <p:cSldViewPr snapToGrid="0">
      <p:cViewPr varScale="1">
        <p:scale>
          <a:sx n="64" d="100"/>
          <a:sy n="64" d="100"/>
        </p:scale>
        <p:origin x="610"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 Luis Alejandro-Quinones" userId="d5bb19dd04e3b7a9" providerId="LiveId" clId="{F02EBAB1-DFD2-4793-AC36-42724E21638D}"/>
    <pc:docChg chg="undo custSel mod addSld delSld modSld modMainMaster">
      <pc:chgData name="Angel Luis Alejandro-Quinones" userId="d5bb19dd04e3b7a9" providerId="LiveId" clId="{F02EBAB1-DFD2-4793-AC36-42724E21638D}" dt="2019-03-26T01:59:12.377" v="718" actId="313"/>
      <pc:docMkLst>
        <pc:docMk/>
      </pc:docMkLst>
      <pc:sldChg chg="addSp delSp modSp">
        <pc:chgData name="Angel Luis Alejandro-Quinones" userId="d5bb19dd04e3b7a9" providerId="LiveId" clId="{F02EBAB1-DFD2-4793-AC36-42724E21638D}" dt="2019-03-25T02:38:28.443" v="484" actId="1037"/>
        <pc:sldMkLst>
          <pc:docMk/>
          <pc:sldMk cId="697626766" sldId="257"/>
        </pc:sldMkLst>
        <pc:spChg chg="mod">
          <ac:chgData name="Angel Luis Alejandro-Quinones" userId="d5bb19dd04e3b7a9" providerId="LiveId" clId="{F02EBAB1-DFD2-4793-AC36-42724E21638D}" dt="2019-03-25T02:20:21.059" v="254" actId="207"/>
          <ac:spMkLst>
            <pc:docMk/>
            <pc:sldMk cId="697626766" sldId="257"/>
            <ac:spMk id="2" creationId="{956934D7-7BA1-4D47-B2B4-50987D5A44C2}"/>
          </ac:spMkLst>
        </pc:spChg>
        <pc:spChg chg="del">
          <ac:chgData name="Angel Luis Alejandro-Quinones" userId="d5bb19dd04e3b7a9" providerId="LiveId" clId="{F02EBAB1-DFD2-4793-AC36-42724E21638D}" dt="2019-03-25T02:10:02.435" v="1" actId="478"/>
          <ac:spMkLst>
            <pc:docMk/>
            <pc:sldMk cId="697626766" sldId="257"/>
            <ac:spMk id="3" creationId="{77B48C6E-76E8-4CEE-A341-2E6D45012847}"/>
          </ac:spMkLst>
        </pc:spChg>
        <pc:picChg chg="add del mod">
          <ac:chgData name="Angel Luis Alejandro-Quinones" userId="d5bb19dd04e3b7a9" providerId="LiveId" clId="{F02EBAB1-DFD2-4793-AC36-42724E21638D}" dt="2019-03-25T02:35:25.364" v="257" actId="478"/>
          <ac:picMkLst>
            <pc:docMk/>
            <pc:sldMk cId="697626766" sldId="257"/>
            <ac:picMk id="6146" creationId="{D9693D3C-77E5-4B7D-913A-3553306583AD}"/>
          </ac:picMkLst>
        </pc:picChg>
        <pc:picChg chg="add mod">
          <ac:chgData name="Angel Luis Alejandro-Quinones" userId="d5bb19dd04e3b7a9" providerId="LiveId" clId="{F02EBAB1-DFD2-4793-AC36-42724E21638D}" dt="2019-03-25T02:38:28.443" v="484" actId="1037"/>
          <ac:picMkLst>
            <pc:docMk/>
            <pc:sldMk cId="697626766" sldId="257"/>
            <ac:picMk id="6148" creationId="{F5775905-A565-4562-9636-EAC658082731}"/>
          </ac:picMkLst>
        </pc:picChg>
        <pc:picChg chg="add mod">
          <ac:chgData name="Angel Luis Alejandro-Quinones" userId="d5bb19dd04e3b7a9" providerId="LiveId" clId="{F02EBAB1-DFD2-4793-AC36-42724E21638D}" dt="2019-03-25T02:38:23.099" v="478" actId="1038"/>
          <ac:picMkLst>
            <pc:docMk/>
            <pc:sldMk cId="697626766" sldId="257"/>
            <ac:picMk id="6150" creationId="{079A2457-F6FB-4984-9DA9-811B35D76C70}"/>
          </ac:picMkLst>
        </pc:picChg>
      </pc:sldChg>
      <pc:sldChg chg="addSp delSp modSp mod setBg setClrOvrMap">
        <pc:chgData name="Angel Luis Alejandro-Quinones" userId="d5bb19dd04e3b7a9" providerId="LiveId" clId="{F02EBAB1-DFD2-4793-AC36-42724E21638D}" dt="2019-03-25T02:15:45.469" v="240" actId="20577"/>
        <pc:sldMkLst>
          <pc:docMk/>
          <pc:sldMk cId="4106753146" sldId="258"/>
        </pc:sldMkLst>
        <pc:spChg chg="mod">
          <ac:chgData name="Angel Luis Alejandro-Quinones" userId="d5bb19dd04e3b7a9" providerId="LiveId" clId="{F02EBAB1-DFD2-4793-AC36-42724E21638D}" dt="2019-03-25T02:15:45.469" v="240" actId="20577"/>
          <ac:spMkLst>
            <pc:docMk/>
            <pc:sldMk cId="4106753146" sldId="258"/>
            <ac:spMk id="18" creationId="{CE452463-BE8F-46E2-ACFE-9E37323D7B10}"/>
          </ac:spMkLst>
        </pc:spChg>
        <pc:spChg chg="add del">
          <ac:chgData name="Angel Luis Alejandro-Quinones" userId="d5bb19dd04e3b7a9" providerId="LiveId" clId="{F02EBAB1-DFD2-4793-AC36-42724E21638D}" dt="2019-03-25T02:13:28.818" v="114" actId="26606"/>
          <ac:spMkLst>
            <pc:docMk/>
            <pc:sldMk cId="4106753146" sldId="258"/>
            <ac:spMk id="87" creationId="{823AC064-BC96-4F32-8AE1-B2FD38754823}"/>
          </ac:spMkLst>
        </pc:spChg>
        <pc:spChg chg="add del">
          <ac:chgData name="Angel Luis Alejandro-Quinones" userId="d5bb19dd04e3b7a9" providerId="LiveId" clId="{F02EBAB1-DFD2-4793-AC36-42724E21638D}" dt="2019-03-25T02:13:34.662" v="118" actId="26606"/>
          <ac:spMkLst>
            <pc:docMk/>
            <pc:sldMk cId="4106753146" sldId="258"/>
            <ac:spMk id="93" creationId="{D5905D0D-FE5E-454B-A340-4DE821C09E8B}"/>
          </ac:spMkLst>
        </pc:spChg>
        <pc:spChg chg="add del">
          <ac:chgData name="Angel Luis Alejandro-Quinones" userId="d5bb19dd04e3b7a9" providerId="LiveId" clId="{F02EBAB1-DFD2-4793-AC36-42724E21638D}" dt="2019-03-25T02:13:31.956" v="116" actId="26606"/>
          <ac:spMkLst>
            <pc:docMk/>
            <pc:sldMk cId="4106753146" sldId="258"/>
            <ac:spMk id="2069" creationId="{823AC064-BC96-4F32-8AE1-B2FD38754823}"/>
          </ac:spMkLst>
        </pc:spChg>
        <pc:spChg chg="add del">
          <ac:chgData name="Angel Luis Alejandro-Quinones" userId="d5bb19dd04e3b7a9" providerId="LiveId" clId="{F02EBAB1-DFD2-4793-AC36-42724E21638D}" dt="2019-03-25T02:13:34.662" v="118" actId="26606"/>
          <ac:spMkLst>
            <pc:docMk/>
            <pc:sldMk cId="4106753146" sldId="258"/>
            <ac:spMk id="2072" creationId="{9BD0A92D-399A-41B4-B955-6B72A41B74A9}"/>
          </ac:spMkLst>
        </pc:spChg>
        <pc:spChg chg="add del">
          <ac:chgData name="Angel Luis Alejandro-Quinones" userId="d5bb19dd04e3b7a9" providerId="LiveId" clId="{F02EBAB1-DFD2-4793-AC36-42724E21638D}" dt="2019-03-25T02:13:34.662" v="118" actId="26606"/>
          <ac:spMkLst>
            <pc:docMk/>
            <pc:sldMk cId="4106753146" sldId="258"/>
            <ac:spMk id="2074" creationId="{9FA51AA9-DFBD-4CB2-9C70-26DAC24A34C0}"/>
          </ac:spMkLst>
        </pc:spChg>
        <pc:spChg chg="add del">
          <ac:chgData name="Angel Luis Alejandro-Quinones" userId="d5bb19dd04e3b7a9" providerId="LiveId" clId="{F02EBAB1-DFD2-4793-AC36-42724E21638D}" dt="2019-03-25T02:13:54.819" v="122" actId="26606"/>
          <ac:spMkLst>
            <pc:docMk/>
            <pc:sldMk cId="4106753146" sldId="258"/>
            <ac:spMk id="2079" creationId="{72257994-BD97-4691-8B89-198A6D2BABDC}"/>
          </ac:spMkLst>
        </pc:spChg>
        <pc:spChg chg="add del">
          <ac:chgData name="Angel Luis Alejandro-Quinones" userId="d5bb19dd04e3b7a9" providerId="LiveId" clId="{F02EBAB1-DFD2-4793-AC36-42724E21638D}" dt="2019-03-25T02:14:10.593" v="124" actId="26606"/>
          <ac:spMkLst>
            <pc:docMk/>
            <pc:sldMk cId="4106753146" sldId="258"/>
            <ac:spMk id="2081" creationId="{0700D48D-C9AA-4000-A912-29A4FEA98A9F}"/>
          </ac:spMkLst>
        </pc:spChg>
        <pc:picChg chg="ord">
          <ac:chgData name="Angel Luis Alejandro-Quinones" userId="d5bb19dd04e3b7a9" providerId="LiveId" clId="{F02EBAB1-DFD2-4793-AC36-42724E21638D}" dt="2019-03-25T02:14:10.593" v="124" actId="26606"/>
          <ac:picMkLst>
            <pc:docMk/>
            <pc:sldMk cId="4106753146" sldId="258"/>
            <ac:picMk id="26" creationId="{F277907F-66AB-4D74-B700-BC6E4344DF95}"/>
          </ac:picMkLst>
        </pc:picChg>
        <pc:picChg chg="del">
          <ac:chgData name="Angel Luis Alejandro-Quinones" userId="d5bb19dd04e3b7a9" providerId="LiveId" clId="{F02EBAB1-DFD2-4793-AC36-42724E21638D}" dt="2019-03-25T02:12:23.468" v="2" actId="478"/>
          <ac:picMkLst>
            <pc:docMk/>
            <pc:sldMk cId="4106753146" sldId="258"/>
            <ac:picMk id="2060" creationId="{F879F6FA-8A57-49B9-BF15-CF055A1B253F}"/>
          </ac:picMkLst>
        </pc:picChg>
        <pc:picChg chg="del">
          <ac:chgData name="Angel Luis Alejandro-Quinones" userId="d5bb19dd04e3b7a9" providerId="LiveId" clId="{F02EBAB1-DFD2-4793-AC36-42724E21638D}" dt="2019-03-25T02:13:11.689" v="103" actId="478"/>
          <ac:picMkLst>
            <pc:docMk/>
            <pc:sldMk cId="4106753146" sldId="258"/>
            <ac:picMk id="2062" creationId="{B5BABA74-225D-4B70-834C-459E8633E469}"/>
          </ac:picMkLst>
        </pc:picChg>
        <pc:picChg chg="add mod ord">
          <ac:chgData name="Angel Luis Alejandro-Quinones" userId="d5bb19dd04e3b7a9" providerId="LiveId" clId="{F02EBAB1-DFD2-4793-AC36-42724E21638D}" dt="2019-03-25T02:14:34.472" v="213" actId="1038"/>
          <ac:picMkLst>
            <pc:docMk/>
            <pc:sldMk cId="4106753146" sldId="258"/>
            <ac:picMk id="2064" creationId="{C81AA43B-F971-4A0B-BF32-1EC767B4BA97}"/>
          </ac:picMkLst>
        </pc:picChg>
        <pc:picChg chg="add mod">
          <ac:chgData name="Angel Luis Alejandro-Quinones" userId="d5bb19dd04e3b7a9" providerId="LiveId" clId="{F02EBAB1-DFD2-4793-AC36-42724E21638D}" dt="2019-03-25T02:14:31.075" v="211" actId="1038"/>
          <ac:picMkLst>
            <pc:docMk/>
            <pc:sldMk cId="4106753146" sldId="258"/>
            <ac:picMk id="2066" creationId="{91274DB2-6199-4060-B25E-6998FCF89715}"/>
          </ac:picMkLst>
        </pc:picChg>
        <pc:picChg chg="add del">
          <ac:chgData name="Angel Luis Alejandro-Quinones" userId="d5bb19dd04e3b7a9" providerId="LiveId" clId="{F02EBAB1-DFD2-4793-AC36-42724E21638D}" dt="2019-03-25T02:13:34.662" v="118" actId="26606"/>
          <ac:picMkLst>
            <pc:docMk/>
            <pc:sldMk cId="4106753146" sldId="258"/>
            <ac:picMk id="2073" creationId="{D6A49DF9-534D-4905-8F46-02AB63EB6F34}"/>
          </ac:picMkLst>
        </pc:picChg>
        <pc:cxnChg chg="add del">
          <ac:chgData name="Angel Luis Alejandro-Quinones" userId="d5bb19dd04e3b7a9" providerId="LiveId" clId="{F02EBAB1-DFD2-4793-AC36-42724E21638D}" dt="2019-03-25T02:13:28.818" v="114" actId="26606"/>
          <ac:cxnSpMkLst>
            <pc:docMk/>
            <pc:sldMk cId="4106753146" sldId="258"/>
            <ac:cxnSpMk id="89" creationId="{7E7C77BC-7138-40B1-A15B-20F57A494629}"/>
          </ac:cxnSpMkLst>
        </pc:cxnChg>
        <pc:cxnChg chg="add del">
          <ac:chgData name="Angel Luis Alejandro-Quinones" userId="d5bb19dd04e3b7a9" providerId="LiveId" clId="{F02EBAB1-DFD2-4793-AC36-42724E21638D}" dt="2019-03-25T02:13:28.818" v="114" actId="26606"/>
          <ac:cxnSpMkLst>
            <pc:docMk/>
            <pc:sldMk cId="4106753146" sldId="258"/>
            <ac:cxnSpMk id="91" creationId="{DB146403-F3D6-484B-B2ED-97F9565D0370}"/>
          </ac:cxnSpMkLst>
        </pc:cxnChg>
        <pc:cxnChg chg="add del">
          <ac:chgData name="Angel Luis Alejandro-Quinones" userId="d5bb19dd04e3b7a9" providerId="LiveId" clId="{F02EBAB1-DFD2-4793-AC36-42724E21638D}" dt="2019-03-25T02:13:31.956" v="116" actId="26606"/>
          <ac:cxnSpMkLst>
            <pc:docMk/>
            <pc:sldMk cId="4106753146" sldId="258"/>
            <ac:cxnSpMk id="2068" creationId="{DB146403-F3D6-484B-B2ED-97F9565D0370}"/>
          </ac:cxnSpMkLst>
        </pc:cxnChg>
        <pc:cxnChg chg="add del">
          <ac:chgData name="Angel Luis Alejandro-Quinones" userId="d5bb19dd04e3b7a9" providerId="LiveId" clId="{F02EBAB1-DFD2-4793-AC36-42724E21638D}" dt="2019-03-25T02:13:31.956" v="116" actId="26606"/>
          <ac:cxnSpMkLst>
            <pc:docMk/>
            <pc:sldMk cId="4106753146" sldId="258"/>
            <ac:cxnSpMk id="2070" creationId="{7E7C77BC-7138-40B1-A15B-20F57A494629}"/>
          </ac:cxnSpMkLst>
        </pc:cxnChg>
        <pc:cxnChg chg="add del">
          <ac:chgData name="Angel Luis Alejandro-Quinones" userId="d5bb19dd04e3b7a9" providerId="LiveId" clId="{F02EBAB1-DFD2-4793-AC36-42724E21638D}" dt="2019-03-25T02:13:38.680" v="120" actId="26606"/>
          <ac:cxnSpMkLst>
            <pc:docMk/>
            <pc:sldMk cId="4106753146" sldId="258"/>
            <ac:cxnSpMk id="2076" creationId="{EBAD6A72-88E8-42F7-88B9-CAF744536BE4}"/>
          </ac:cxnSpMkLst>
        </pc:cxnChg>
        <pc:cxnChg chg="add del">
          <ac:chgData name="Angel Luis Alejandro-Quinones" userId="d5bb19dd04e3b7a9" providerId="LiveId" clId="{F02EBAB1-DFD2-4793-AC36-42724E21638D}" dt="2019-03-25T02:13:38.680" v="120" actId="26606"/>
          <ac:cxnSpMkLst>
            <pc:docMk/>
            <pc:sldMk cId="4106753146" sldId="258"/>
            <ac:cxnSpMk id="2077" creationId="{C800968E-0A99-46C4-A9B2-6A63AC66F4B0}"/>
          </ac:cxnSpMkLst>
        </pc:cxnChg>
        <pc:cxnChg chg="add del">
          <ac:chgData name="Angel Luis Alejandro-Quinones" userId="d5bb19dd04e3b7a9" providerId="LiveId" clId="{F02EBAB1-DFD2-4793-AC36-42724E21638D}" dt="2019-03-25T02:14:10.593" v="124" actId="26606"/>
          <ac:cxnSpMkLst>
            <pc:docMk/>
            <pc:sldMk cId="4106753146" sldId="258"/>
            <ac:cxnSpMk id="2082" creationId="{805E69BC-D844-4AB5-9E35-ED458EE29655}"/>
          </ac:cxnSpMkLst>
        </pc:cxnChg>
        <pc:cxnChg chg="add del">
          <ac:chgData name="Angel Luis Alejandro-Quinones" userId="d5bb19dd04e3b7a9" providerId="LiveId" clId="{F02EBAB1-DFD2-4793-AC36-42724E21638D}" dt="2019-03-25T02:14:10.593" v="124" actId="26606"/>
          <ac:cxnSpMkLst>
            <pc:docMk/>
            <pc:sldMk cId="4106753146" sldId="258"/>
            <ac:cxnSpMk id="2083" creationId="{4312C673-8179-457E-AD2A-D1FAE4CC961A}"/>
          </ac:cxnSpMkLst>
        </pc:cxnChg>
      </pc:sldChg>
      <pc:sldChg chg="modSp add">
        <pc:chgData name="Angel Luis Alejandro-Quinones" userId="d5bb19dd04e3b7a9" providerId="LiveId" clId="{F02EBAB1-DFD2-4793-AC36-42724E21638D}" dt="2019-03-26T01:59:12.377" v="718" actId="313"/>
        <pc:sldMkLst>
          <pc:docMk/>
          <pc:sldMk cId="2411752226" sldId="260"/>
        </pc:sldMkLst>
        <pc:spChg chg="mod">
          <ac:chgData name="Angel Luis Alejandro-Quinones" userId="d5bb19dd04e3b7a9" providerId="LiveId" clId="{F02EBAB1-DFD2-4793-AC36-42724E21638D}" dt="2019-03-26T01:51:24.567" v="515" actId="20577"/>
          <ac:spMkLst>
            <pc:docMk/>
            <pc:sldMk cId="2411752226" sldId="260"/>
            <ac:spMk id="2" creationId="{286FC9C8-211B-45C4-95AF-E9419F8AB01F}"/>
          </ac:spMkLst>
        </pc:spChg>
        <pc:spChg chg="mod">
          <ac:chgData name="Angel Luis Alejandro-Quinones" userId="d5bb19dd04e3b7a9" providerId="LiveId" clId="{F02EBAB1-DFD2-4793-AC36-42724E21638D}" dt="2019-03-26T01:59:12.377" v="718" actId="313"/>
          <ac:spMkLst>
            <pc:docMk/>
            <pc:sldMk cId="2411752226" sldId="260"/>
            <ac:spMk id="3" creationId="{07761197-84CC-4CD3-A22B-0E2D41AA64BB}"/>
          </ac:spMkLst>
        </pc:spChg>
      </pc:sldChg>
      <pc:sldMasterChg chg="addSp">
        <pc:chgData name="Angel Luis Alejandro-Quinones" userId="d5bb19dd04e3b7a9" providerId="LiveId" clId="{F02EBAB1-DFD2-4793-AC36-42724E21638D}" dt="2019-03-25T02:01:33.117" v="0"/>
        <pc:sldMasterMkLst>
          <pc:docMk/>
          <pc:sldMasterMk cId="2472036772" sldId="2147483648"/>
        </pc:sldMasterMkLst>
        <pc:picChg chg="add">
          <ac:chgData name="Angel Luis Alejandro-Quinones" userId="d5bb19dd04e3b7a9" providerId="LiveId" clId="{F02EBAB1-DFD2-4793-AC36-42724E21638D}" dt="2019-03-25T02:01:33.117" v="0"/>
          <ac:picMkLst>
            <pc:docMk/>
            <pc:sldMasterMk cId="2472036772" sldId="2147483648"/>
            <ac:picMk id="7" creationId="{58AE82DA-9164-4A22-8B9D-6BD77B3D2F21}"/>
          </ac:picMkLst>
        </pc:picChg>
      </pc:sldMasterChg>
    </pc:docChg>
  </pc:docChgLst>
  <pc:docChgLst>
    <pc:chgData name="Angel Luis Alejandro-Quinones" userId="d5bb19dd04e3b7a9" providerId="LiveId" clId="{DBB132F3-FC9C-49F4-A606-EA66DA937514}"/>
    <pc:docChg chg="undo custSel mod addSld delSld modSld sldOrd modMainMaster">
      <pc:chgData name="Angel Luis Alejandro-Quinones" userId="d5bb19dd04e3b7a9" providerId="LiveId" clId="{DBB132F3-FC9C-49F4-A606-EA66DA937514}" dt="2019-03-29T04:09:07.260" v="3219" actId="14100"/>
      <pc:docMkLst>
        <pc:docMk/>
      </pc:docMkLst>
      <pc:sldChg chg="addSp delSp modSp mod setBg">
        <pc:chgData name="Angel Luis Alejandro-Quinones" userId="d5bb19dd04e3b7a9" providerId="LiveId" clId="{DBB132F3-FC9C-49F4-A606-EA66DA937514}" dt="2019-03-29T04:08:25.379" v="3218" actId="26606"/>
        <pc:sldMkLst>
          <pc:docMk/>
          <pc:sldMk cId="3267520720" sldId="256"/>
        </pc:sldMkLst>
        <pc:spChg chg="mod">
          <ac:chgData name="Angel Luis Alejandro-Quinones" userId="d5bb19dd04e3b7a9" providerId="LiveId" clId="{DBB132F3-FC9C-49F4-A606-EA66DA937514}" dt="2019-03-29T04:08:25.379" v="3218" actId="26606"/>
          <ac:spMkLst>
            <pc:docMk/>
            <pc:sldMk cId="3267520720" sldId="256"/>
            <ac:spMk id="2" creationId="{EC104067-606A-4C1E-B209-53A9C6F59DE9}"/>
          </ac:spMkLst>
        </pc:spChg>
        <pc:spChg chg="mod">
          <ac:chgData name="Angel Luis Alejandro-Quinones" userId="d5bb19dd04e3b7a9" providerId="LiveId" clId="{DBB132F3-FC9C-49F4-A606-EA66DA937514}" dt="2019-03-29T04:08:25.379" v="3218" actId="26606"/>
          <ac:spMkLst>
            <pc:docMk/>
            <pc:sldMk cId="3267520720" sldId="256"/>
            <ac:spMk id="3" creationId="{7765C2C9-2876-4EBB-8665-BD305412918B}"/>
          </ac:spMkLst>
        </pc:spChg>
        <pc:spChg chg="add del">
          <ac:chgData name="Angel Luis Alejandro-Quinones" userId="d5bb19dd04e3b7a9" providerId="LiveId" clId="{DBB132F3-FC9C-49F4-A606-EA66DA937514}" dt="2019-03-29T04:08:25.379" v="3218" actId="26606"/>
          <ac:spMkLst>
            <pc:docMk/>
            <pc:sldMk cId="3267520720" sldId="256"/>
            <ac:spMk id="8" creationId="{23962611-DFD5-4092-AAFD-559E3DFCE2C9}"/>
          </ac:spMkLst>
        </pc:spChg>
        <pc:picChg chg="add del">
          <ac:chgData name="Angel Luis Alejandro-Quinones" userId="d5bb19dd04e3b7a9" providerId="LiveId" clId="{DBB132F3-FC9C-49F4-A606-EA66DA937514}" dt="2019-03-29T04:08:25.379" v="3218" actId="26606"/>
          <ac:picMkLst>
            <pc:docMk/>
            <pc:sldMk cId="3267520720" sldId="256"/>
            <ac:picMk id="10" creationId="{2270F1FA-0425-408F-9861-80BF5AFB276D}"/>
          </ac:picMkLst>
        </pc:picChg>
      </pc:sldChg>
      <pc:sldChg chg="addSp delSp modSp ord modNotesTx">
        <pc:chgData name="Angel Luis Alejandro-Quinones" userId="d5bb19dd04e3b7a9" providerId="LiveId" clId="{DBB132F3-FC9C-49F4-A606-EA66DA937514}" dt="2019-03-29T00:23:11.697" v="2246" actId="20577"/>
        <pc:sldMkLst>
          <pc:docMk/>
          <pc:sldMk cId="697626766" sldId="257"/>
        </pc:sldMkLst>
        <pc:spChg chg="mod">
          <ac:chgData name="Angel Luis Alejandro-Quinones" userId="d5bb19dd04e3b7a9" providerId="LiveId" clId="{DBB132F3-FC9C-49F4-A606-EA66DA937514}" dt="2019-03-28T00:55:40.579" v="353" actId="6549"/>
          <ac:spMkLst>
            <pc:docMk/>
            <pc:sldMk cId="697626766" sldId="257"/>
            <ac:spMk id="2" creationId="{956934D7-7BA1-4D47-B2B4-50987D5A44C2}"/>
          </ac:spMkLst>
        </pc:spChg>
        <pc:spChg chg="add mod">
          <ac:chgData name="Angel Luis Alejandro-Quinones" userId="d5bb19dd04e3b7a9" providerId="LiveId" clId="{DBB132F3-FC9C-49F4-A606-EA66DA937514}" dt="2019-03-28T23:50:57.907" v="1667" actId="1076"/>
          <ac:spMkLst>
            <pc:docMk/>
            <pc:sldMk cId="697626766" sldId="257"/>
            <ac:spMk id="3" creationId="{BE0D2E90-33CF-4D47-8E7F-7E803DF40028}"/>
          </ac:spMkLst>
        </pc:spChg>
        <pc:spChg chg="add del mod">
          <ac:chgData name="Angel Luis Alejandro-Quinones" userId="d5bb19dd04e3b7a9" providerId="LiveId" clId="{DBB132F3-FC9C-49F4-A606-EA66DA937514}" dt="2019-03-29T00:09:59.077" v="1741" actId="478"/>
          <ac:spMkLst>
            <pc:docMk/>
            <pc:sldMk cId="697626766" sldId="257"/>
            <ac:spMk id="6" creationId="{37F27848-899E-4A7F-B3AB-17985E671DD0}"/>
          </ac:spMkLst>
        </pc:spChg>
        <pc:spChg chg="add del mod">
          <ac:chgData name="Angel Luis Alejandro-Quinones" userId="d5bb19dd04e3b7a9" providerId="LiveId" clId="{DBB132F3-FC9C-49F4-A606-EA66DA937514}" dt="2019-03-29T00:09:50.007" v="1740" actId="478"/>
          <ac:spMkLst>
            <pc:docMk/>
            <pc:sldMk cId="697626766" sldId="257"/>
            <ac:spMk id="8" creationId="{BDBC602E-80CF-41DE-AA7E-F52977F3296B}"/>
          </ac:spMkLst>
        </pc:spChg>
        <pc:spChg chg="add del mod">
          <ac:chgData name="Angel Luis Alejandro-Quinones" userId="d5bb19dd04e3b7a9" providerId="LiveId" clId="{DBB132F3-FC9C-49F4-A606-EA66DA937514}" dt="2019-03-29T00:09:47.467" v="1739" actId="478"/>
          <ac:spMkLst>
            <pc:docMk/>
            <pc:sldMk cId="697626766" sldId="257"/>
            <ac:spMk id="9" creationId="{350CC635-4E96-4F41-81DA-3CE76BE5AA67}"/>
          </ac:spMkLst>
        </pc:spChg>
        <pc:graphicFrameChg chg="add del">
          <ac:chgData name="Angel Luis Alejandro-Quinones" userId="d5bb19dd04e3b7a9" providerId="LiveId" clId="{DBB132F3-FC9C-49F4-A606-EA66DA937514}" dt="2019-03-28T23:49:40.904" v="1655" actId="478"/>
          <ac:graphicFrameMkLst>
            <pc:docMk/>
            <pc:sldMk cId="697626766" sldId="257"/>
            <ac:graphicFrameMk id="4" creationId="{700E1948-19B6-4173-A40A-344CABED3A9A}"/>
          </ac:graphicFrameMkLst>
        </pc:graphicFrameChg>
        <pc:picChg chg="add del mod">
          <ac:chgData name="Angel Luis Alejandro-Quinones" userId="d5bb19dd04e3b7a9" providerId="LiveId" clId="{DBB132F3-FC9C-49F4-A606-EA66DA937514}" dt="2019-03-28T23:50:27.417" v="1662" actId="1076"/>
          <ac:picMkLst>
            <pc:docMk/>
            <pc:sldMk cId="697626766" sldId="257"/>
            <ac:picMk id="1026" creationId="{90EF1687-105E-4490-AA05-4A7E779AAC0C}"/>
          </ac:picMkLst>
        </pc:picChg>
        <pc:picChg chg="del mod">
          <ac:chgData name="Angel Luis Alejandro-Quinones" userId="d5bb19dd04e3b7a9" providerId="LiveId" clId="{DBB132F3-FC9C-49F4-A606-EA66DA937514}" dt="2019-03-28T23:56:50.177" v="1668" actId="478"/>
          <ac:picMkLst>
            <pc:docMk/>
            <pc:sldMk cId="697626766" sldId="257"/>
            <ac:picMk id="1030" creationId="{9D208F0C-7FB3-4B6E-A509-ADF2907328A6}"/>
          </ac:picMkLst>
        </pc:picChg>
        <pc:picChg chg="add mod">
          <ac:chgData name="Angel Luis Alejandro-Quinones" userId="d5bb19dd04e3b7a9" providerId="LiveId" clId="{DBB132F3-FC9C-49F4-A606-EA66DA937514}" dt="2019-03-29T00:10:16.683" v="1783" actId="1037"/>
          <ac:picMkLst>
            <pc:docMk/>
            <pc:sldMk cId="697626766" sldId="257"/>
            <ac:picMk id="3074" creationId="{36530843-E742-4044-A76D-B88AF32F818A}"/>
          </ac:picMkLst>
        </pc:picChg>
      </pc:sldChg>
      <pc:sldChg chg="addSp delSp modSp modNotesTx">
        <pc:chgData name="Angel Luis Alejandro-Quinones" userId="d5bb19dd04e3b7a9" providerId="LiveId" clId="{DBB132F3-FC9C-49F4-A606-EA66DA937514}" dt="2019-03-29T04:06:30.234" v="3149" actId="1037"/>
        <pc:sldMkLst>
          <pc:docMk/>
          <pc:sldMk cId="4106753146" sldId="258"/>
        </pc:sldMkLst>
        <pc:spChg chg="mod">
          <ac:chgData name="Angel Luis Alejandro-Quinones" userId="d5bb19dd04e3b7a9" providerId="LiveId" clId="{DBB132F3-FC9C-49F4-A606-EA66DA937514}" dt="2019-03-29T04:04:43.014" v="3059" actId="1076"/>
          <ac:spMkLst>
            <pc:docMk/>
            <pc:sldMk cId="4106753146" sldId="258"/>
            <ac:spMk id="18" creationId="{CE452463-BE8F-46E2-ACFE-9E37323D7B10}"/>
          </ac:spMkLst>
        </pc:spChg>
        <pc:picChg chg="mod">
          <ac:chgData name="Angel Luis Alejandro-Quinones" userId="d5bb19dd04e3b7a9" providerId="LiveId" clId="{DBB132F3-FC9C-49F4-A606-EA66DA937514}" dt="2019-03-29T04:06:30.234" v="3149" actId="1037"/>
          <ac:picMkLst>
            <pc:docMk/>
            <pc:sldMk cId="4106753146" sldId="258"/>
            <ac:picMk id="2064" creationId="{C81AA43B-F971-4A0B-BF32-1EC767B4BA97}"/>
          </ac:picMkLst>
        </pc:picChg>
        <pc:picChg chg="del">
          <ac:chgData name="Angel Luis Alejandro-Quinones" userId="d5bb19dd04e3b7a9" providerId="LiveId" clId="{DBB132F3-FC9C-49F4-A606-EA66DA937514}" dt="2019-03-29T04:05:12.694" v="3064" actId="478"/>
          <ac:picMkLst>
            <pc:docMk/>
            <pc:sldMk cId="4106753146" sldId="258"/>
            <ac:picMk id="2066" creationId="{91274DB2-6199-4060-B25E-6998FCF89715}"/>
          </ac:picMkLst>
        </pc:picChg>
        <pc:picChg chg="add mod">
          <ac:chgData name="Angel Luis Alejandro-Quinones" userId="d5bb19dd04e3b7a9" providerId="LiveId" clId="{DBB132F3-FC9C-49F4-A606-EA66DA937514}" dt="2019-03-29T04:06:25.924" v="3145" actId="1038"/>
          <ac:picMkLst>
            <pc:docMk/>
            <pc:sldMk cId="4106753146" sldId="258"/>
            <ac:picMk id="5122" creationId="{2AB0A577-3FE8-42D2-8D2A-55D356EF74AD}"/>
          </ac:picMkLst>
        </pc:picChg>
      </pc:sldChg>
      <pc:sldChg chg="addSp delSp modSp add del">
        <pc:chgData name="Angel Luis Alejandro-Quinones" userId="d5bb19dd04e3b7a9" providerId="LiveId" clId="{DBB132F3-FC9C-49F4-A606-EA66DA937514}" dt="2019-03-29T02:03:09.857" v="2840" actId="2696"/>
        <pc:sldMkLst>
          <pc:docMk/>
          <pc:sldMk cId="2310402430" sldId="259"/>
        </pc:sldMkLst>
        <pc:picChg chg="add del">
          <ac:chgData name="Angel Luis Alejandro-Quinones" userId="d5bb19dd04e3b7a9" providerId="LiveId" clId="{DBB132F3-FC9C-49F4-A606-EA66DA937514}" dt="2019-03-28T23:17:45.236" v="1487"/>
          <ac:picMkLst>
            <pc:docMk/>
            <pc:sldMk cId="2310402430" sldId="259"/>
            <ac:picMk id="2050" creationId="{3362CDA4-BF36-4501-BE8C-B9D90B75B565}"/>
          </ac:picMkLst>
        </pc:picChg>
        <pc:picChg chg="mod">
          <ac:chgData name="Angel Luis Alejandro-Quinones" userId="d5bb19dd04e3b7a9" providerId="LiveId" clId="{DBB132F3-FC9C-49F4-A606-EA66DA937514}" dt="2019-03-29T01:40:06.798" v="2559" actId="1076"/>
          <ac:picMkLst>
            <pc:docMk/>
            <pc:sldMk cId="2310402430" sldId="259"/>
            <ac:picMk id="3074" creationId="{D4A6F0BF-23A5-4AB8-9D85-24262295F808}"/>
          </ac:picMkLst>
        </pc:picChg>
        <pc:picChg chg="mod">
          <ac:chgData name="Angel Luis Alejandro-Quinones" userId="d5bb19dd04e3b7a9" providerId="LiveId" clId="{DBB132F3-FC9C-49F4-A606-EA66DA937514}" dt="2019-03-29T01:40:08.860" v="2560" actId="1076"/>
          <ac:picMkLst>
            <pc:docMk/>
            <pc:sldMk cId="2310402430" sldId="259"/>
            <ac:picMk id="3076" creationId="{0626EC91-6983-4810-BFFE-D5005B1AA699}"/>
          </ac:picMkLst>
        </pc:picChg>
      </pc:sldChg>
      <pc:sldChg chg="modSp">
        <pc:chgData name="Angel Luis Alejandro-Quinones" userId="d5bb19dd04e3b7a9" providerId="LiveId" clId="{DBB132F3-FC9C-49F4-A606-EA66DA937514}" dt="2019-03-29T02:49:00.786" v="3057" actId="20577"/>
        <pc:sldMkLst>
          <pc:docMk/>
          <pc:sldMk cId="2411752226" sldId="260"/>
        </pc:sldMkLst>
        <pc:spChg chg="mod">
          <ac:chgData name="Angel Luis Alejandro-Quinones" userId="d5bb19dd04e3b7a9" providerId="LiveId" clId="{DBB132F3-FC9C-49F4-A606-EA66DA937514}" dt="2019-03-28T01:16:34.352" v="570" actId="20577"/>
          <ac:spMkLst>
            <pc:docMk/>
            <pc:sldMk cId="2411752226" sldId="260"/>
            <ac:spMk id="2" creationId="{286FC9C8-211B-45C4-95AF-E9419F8AB01F}"/>
          </ac:spMkLst>
        </pc:spChg>
        <pc:spChg chg="mod">
          <ac:chgData name="Angel Luis Alejandro-Quinones" userId="d5bb19dd04e3b7a9" providerId="LiveId" clId="{DBB132F3-FC9C-49F4-A606-EA66DA937514}" dt="2019-03-29T02:49:00.786" v="3057" actId="20577"/>
          <ac:spMkLst>
            <pc:docMk/>
            <pc:sldMk cId="2411752226" sldId="260"/>
            <ac:spMk id="3" creationId="{07761197-84CC-4CD3-A22B-0E2D41AA64BB}"/>
          </ac:spMkLst>
        </pc:spChg>
      </pc:sldChg>
      <pc:sldChg chg="addSp delSp modSp del ord modNotesTx">
        <pc:chgData name="Angel Luis Alejandro-Quinones" userId="d5bb19dd04e3b7a9" providerId="LiveId" clId="{DBB132F3-FC9C-49F4-A606-EA66DA937514}" dt="2019-03-29T01:45:16.218" v="2652" actId="2696"/>
        <pc:sldMkLst>
          <pc:docMk/>
          <pc:sldMk cId="812249276" sldId="261"/>
        </pc:sldMkLst>
        <pc:spChg chg="mod">
          <ac:chgData name="Angel Luis Alejandro-Quinones" userId="d5bb19dd04e3b7a9" providerId="LiveId" clId="{DBB132F3-FC9C-49F4-A606-EA66DA937514}" dt="2019-03-28T01:13:36.249" v="546" actId="207"/>
          <ac:spMkLst>
            <pc:docMk/>
            <pc:sldMk cId="812249276" sldId="261"/>
            <ac:spMk id="2" creationId="{3BD2DA14-0DC9-4F88-A17A-973E87F78469}"/>
          </ac:spMkLst>
        </pc:spChg>
        <pc:spChg chg="del mod">
          <ac:chgData name="Angel Luis Alejandro-Quinones" userId="d5bb19dd04e3b7a9" providerId="LiveId" clId="{DBB132F3-FC9C-49F4-A606-EA66DA937514}" dt="2019-03-29T00:10:36.667" v="1784" actId="478"/>
          <ac:spMkLst>
            <pc:docMk/>
            <pc:sldMk cId="812249276" sldId="261"/>
            <ac:spMk id="3" creationId="{C6A89846-24FD-455B-BB28-A38F220B07EB}"/>
          </ac:spMkLst>
        </pc:spChg>
        <pc:spChg chg="del">
          <ac:chgData name="Angel Luis Alejandro-Quinones" userId="d5bb19dd04e3b7a9" providerId="LiveId" clId="{DBB132F3-FC9C-49F4-A606-EA66DA937514}" dt="2019-03-28T23:09:43.687" v="1470" actId="478"/>
          <ac:spMkLst>
            <pc:docMk/>
            <pc:sldMk cId="812249276" sldId="261"/>
            <ac:spMk id="4" creationId="{17FCB522-A268-4427-B93B-FCA80E4D1718}"/>
          </ac:spMkLst>
        </pc:spChg>
        <pc:spChg chg="add del mod">
          <ac:chgData name="Angel Luis Alejandro-Quinones" userId="d5bb19dd04e3b7a9" providerId="LiveId" clId="{DBB132F3-FC9C-49F4-A606-EA66DA937514}" dt="2019-03-29T00:10:41.177" v="1785" actId="478"/>
          <ac:spMkLst>
            <pc:docMk/>
            <pc:sldMk cId="812249276" sldId="261"/>
            <ac:spMk id="6" creationId="{EBD4914A-D725-4E90-BFB7-004E84D27A68}"/>
          </ac:spMkLst>
        </pc:spChg>
        <pc:picChg chg="add mod">
          <ac:chgData name="Angel Luis Alejandro-Quinones" userId="d5bb19dd04e3b7a9" providerId="LiveId" clId="{DBB132F3-FC9C-49F4-A606-EA66DA937514}" dt="2019-03-29T00:11:08.507" v="1832" actId="14100"/>
          <ac:picMkLst>
            <pc:docMk/>
            <pc:sldMk cId="812249276" sldId="261"/>
            <ac:picMk id="1026" creationId="{9AFE8467-6DF3-4752-B2DF-75243796FFBA}"/>
          </ac:picMkLst>
        </pc:picChg>
        <pc:picChg chg="add mod">
          <ac:chgData name="Angel Luis Alejandro-Quinones" userId="d5bb19dd04e3b7a9" providerId="LiveId" clId="{DBB132F3-FC9C-49F4-A606-EA66DA937514}" dt="2019-03-29T00:11:03.827" v="1831" actId="14100"/>
          <ac:picMkLst>
            <pc:docMk/>
            <pc:sldMk cId="812249276" sldId="261"/>
            <ac:picMk id="1028" creationId="{4D8D11F7-76B6-41E1-A41B-5D0F45010178}"/>
          </ac:picMkLst>
        </pc:picChg>
        <pc:picChg chg="del">
          <ac:chgData name="Angel Luis Alejandro-Quinones" userId="d5bb19dd04e3b7a9" providerId="LiveId" clId="{DBB132F3-FC9C-49F4-A606-EA66DA937514}" dt="2019-03-28T23:13:40.474" v="1471" actId="478"/>
          <ac:picMkLst>
            <pc:docMk/>
            <pc:sldMk cId="812249276" sldId="261"/>
            <ac:picMk id="2050" creationId="{ADCB9C01-B41D-4D0E-8BCC-3B2186C3A6E6}"/>
          </ac:picMkLst>
        </pc:picChg>
      </pc:sldChg>
      <pc:sldChg chg="modSp add">
        <pc:chgData name="Angel Luis Alejandro-Quinones" userId="d5bb19dd04e3b7a9" providerId="LiveId" clId="{DBB132F3-FC9C-49F4-A606-EA66DA937514}" dt="2019-03-29T02:02:00.862" v="2830" actId="1076"/>
        <pc:sldMkLst>
          <pc:docMk/>
          <pc:sldMk cId="981493232" sldId="261"/>
        </pc:sldMkLst>
        <pc:picChg chg="mod">
          <ac:chgData name="Angel Luis Alejandro-Quinones" userId="d5bb19dd04e3b7a9" providerId="LiveId" clId="{DBB132F3-FC9C-49F4-A606-EA66DA937514}" dt="2019-03-29T02:02:00.862" v="2830" actId="1076"/>
          <ac:picMkLst>
            <pc:docMk/>
            <pc:sldMk cId="981493232" sldId="261"/>
            <ac:picMk id="1026" creationId="{8A69DC04-6C69-4347-8AFB-EA57813279F5}"/>
          </ac:picMkLst>
        </pc:picChg>
      </pc:sldChg>
      <pc:sldChg chg="addSp modSp add">
        <pc:chgData name="Angel Luis Alejandro-Quinones" userId="d5bb19dd04e3b7a9" providerId="LiveId" clId="{DBB132F3-FC9C-49F4-A606-EA66DA937514}" dt="2019-03-29T02:03:54.977" v="2860" actId="20577"/>
        <pc:sldMkLst>
          <pc:docMk/>
          <pc:sldMk cId="2088625034" sldId="262"/>
        </pc:sldMkLst>
        <pc:spChg chg="add mod">
          <ac:chgData name="Angel Luis Alejandro-Quinones" userId="d5bb19dd04e3b7a9" providerId="LiveId" clId="{DBB132F3-FC9C-49F4-A606-EA66DA937514}" dt="2019-03-29T02:03:54.977" v="2860" actId="20577"/>
          <ac:spMkLst>
            <pc:docMk/>
            <pc:sldMk cId="2088625034" sldId="262"/>
            <ac:spMk id="2" creationId="{B7BCADFD-1945-4178-9CD3-6E9519DF99A8}"/>
          </ac:spMkLst>
        </pc:spChg>
        <pc:picChg chg="mod">
          <ac:chgData name="Angel Luis Alejandro-Quinones" userId="d5bb19dd04e3b7a9" providerId="LiveId" clId="{DBB132F3-FC9C-49F4-A606-EA66DA937514}" dt="2019-03-29T02:03:21.605" v="2841" actId="1076"/>
          <ac:picMkLst>
            <pc:docMk/>
            <pc:sldMk cId="2088625034" sldId="262"/>
            <ac:picMk id="2050" creationId="{F0257764-3376-4D24-BD2C-BF13BF60C269}"/>
          </ac:picMkLst>
        </pc:picChg>
      </pc:sldChg>
      <pc:sldChg chg="modSp add del">
        <pc:chgData name="Angel Luis Alejandro-Quinones" userId="d5bb19dd04e3b7a9" providerId="LiveId" clId="{DBB132F3-FC9C-49F4-A606-EA66DA937514}" dt="2019-03-28T00:57:00.884" v="423" actId="2696"/>
        <pc:sldMkLst>
          <pc:docMk/>
          <pc:sldMk cId="3351746883" sldId="262"/>
        </pc:sldMkLst>
        <pc:spChg chg="mod">
          <ac:chgData name="Angel Luis Alejandro-Quinones" userId="d5bb19dd04e3b7a9" providerId="LiveId" clId="{DBB132F3-FC9C-49F4-A606-EA66DA937514}" dt="2019-03-27T00:41:50.054" v="130" actId="14"/>
          <ac:spMkLst>
            <pc:docMk/>
            <pc:sldMk cId="3351746883" sldId="262"/>
            <ac:spMk id="3" creationId="{20B4D7ED-041F-4E7D-917D-B801C31F2A87}"/>
          </ac:spMkLst>
        </pc:spChg>
      </pc:sldChg>
      <pc:sldChg chg="modSp add">
        <pc:chgData name="Angel Luis Alejandro-Quinones" userId="d5bb19dd04e3b7a9" providerId="LiveId" clId="{DBB132F3-FC9C-49F4-A606-EA66DA937514}" dt="2019-03-28T01:01:52.549" v="480" actId="20577"/>
        <pc:sldMkLst>
          <pc:docMk/>
          <pc:sldMk cId="2879408588" sldId="263"/>
        </pc:sldMkLst>
        <pc:spChg chg="mod">
          <ac:chgData name="Angel Luis Alejandro-Quinones" userId="d5bb19dd04e3b7a9" providerId="LiveId" clId="{DBB132F3-FC9C-49F4-A606-EA66DA937514}" dt="2019-03-28T01:01:52.549" v="480" actId="20577"/>
          <ac:spMkLst>
            <pc:docMk/>
            <pc:sldMk cId="2879408588" sldId="263"/>
            <ac:spMk id="3" creationId="{07761197-84CC-4CD3-A22B-0E2D41AA64BB}"/>
          </ac:spMkLst>
        </pc:spChg>
      </pc:sldChg>
      <pc:sldChg chg="modSp add">
        <pc:chgData name="Angel Luis Alejandro-Quinones" userId="d5bb19dd04e3b7a9" providerId="LiveId" clId="{DBB132F3-FC9C-49F4-A606-EA66DA937514}" dt="2019-03-28T02:02:31.192" v="1372" actId="6549"/>
        <pc:sldMkLst>
          <pc:docMk/>
          <pc:sldMk cId="2185322611" sldId="264"/>
        </pc:sldMkLst>
        <pc:spChg chg="mod">
          <ac:chgData name="Angel Luis Alejandro-Quinones" userId="d5bb19dd04e3b7a9" providerId="LiveId" clId="{DBB132F3-FC9C-49F4-A606-EA66DA937514}" dt="2019-03-28T02:01:51.186" v="1361" actId="20577"/>
          <ac:spMkLst>
            <pc:docMk/>
            <pc:sldMk cId="2185322611" sldId="264"/>
            <ac:spMk id="2" creationId="{C4E61F89-2185-41D4-993D-AB23EF3A4414}"/>
          </ac:spMkLst>
        </pc:spChg>
        <pc:spChg chg="mod">
          <ac:chgData name="Angel Luis Alejandro-Quinones" userId="d5bb19dd04e3b7a9" providerId="LiveId" clId="{DBB132F3-FC9C-49F4-A606-EA66DA937514}" dt="2019-03-28T02:02:31.192" v="1372" actId="6549"/>
          <ac:spMkLst>
            <pc:docMk/>
            <pc:sldMk cId="2185322611" sldId="264"/>
            <ac:spMk id="3" creationId="{9B85600C-59B3-4C33-81C8-4F700A636CD2}"/>
          </ac:spMkLst>
        </pc:spChg>
      </pc:sldChg>
      <pc:sldChg chg="modSp add">
        <pc:chgData name="Angel Luis Alejandro-Quinones" userId="d5bb19dd04e3b7a9" providerId="LiveId" clId="{DBB132F3-FC9C-49F4-A606-EA66DA937514}" dt="2019-03-28T23:25:57.657" v="1505" actId="20577"/>
        <pc:sldMkLst>
          <pc:docMk/>
          <pc:sldMk cId="862852736" sldId="265"/>
        </pc:sldMkLst>
        <pc:spChg chg="mod">
          <ac:chgData name="Angel Luis Alejandro-Quinones" userId="d5bb19dd04e3b7a9" providerId="LiveId" clId="{DBB132F3-FC9C-49F4-A606-EA66DA937514}" dt="2019-03-28T23:25:57.657" v="1505" actId="20577"/>
          <ac:spMkLst>
            <pc:docMk/>
            <pc:sldMk cId="862852736" sldId="265"/>
            <ac:spMk id="2" creationId="{68D79A9E-8891-45C0-B6BF-98F57A6E3E64}"/>
          </ac:spMkLst>
        </pc:spChg>
        <pc:spChg chg="mod">
          <ac:chgData name="Angel Luis Alejandro-Quinones" userId="d5bb19dd04e3b7a9" providerId="LiveId" clId="{DBB132F3-FC9C-49F4-A606-EA66DA937514}" dt="2019-03-28T23:25:51.937" v="1498" actId="255"/>
          <ac:spMkLst>
            <pc:docMk/>
            <pc:sldMk cId="862852736" sldId="265"/>
            <ac:spMk id="3" creationId="{15E3D77F-B572-4B55-B33C-AC16E831EDB3}"/>
          </ac:spMkLst>
        </pc:spChg>
      </pc:sldChg>
      <pc:sldChg chg="add">
        <pc:chgData name="Angel Luis Alejandro-Quinones" userId="d5bb19dd04e3b7a9" providerId="LiveId" clId="{DBB132F3-FC9C-49F4-A606-EA66DA937514}" dt="2019-03-28T22:55:17.526" v="1454"/>
        <pc:sldMkLst>
          <pc:docMk/>
          <pc:sldMk cId="2096596757" sldId="266"/>
        </pc:sldMkLst>
      </pc:sldChg>
      <pc:sldChg chg="add">
        <pc:chgData name="Angel Luis Alejandro-Quinones" userId="d5bb19dd04e3b7a9" providerId="LiveId" clId="{DBB132F3-FC9C-49F4-A606-EA66DA937514}" dt="2019-03-28T22:55:17.526" v="1454"/>
        <pc:sldMkLst>
          <pc:docMk/>
          <pc:sldMk cId="614181349" sldId="267"/>
        </pc:sldMkLst>
      </pc:sldChg>
      <pc:sldChg chg="add">
        <pc:chgData name="Angel Luis Alejandro-Quinones" userId="d5bb19dd04e3b7a9" providerId="LiveId" clId="{DBB132F3-FC9C-49F4-A606-EA66DA937514}" dt="2019-03-28T22:55:17.526" v="1454"/>
        <pc:sldMkLst>
          <pc:docMk/>
          <pc:sldMk cId="3242385847" sldId="268"/>
        </pc:sldMkLst>
      </pc:sldChg>
      <pc:sldChg chg="add">
        <pc:chgData name="Angel Luis Alejandro-Quinones" userId="d5bb19dd04e3b7a9" providerId="LiveId" clId="{DBB132F3-FC9C-49F4-A606-EA66DA937514}" dt="2019-03-28T22:55:17.526" v="1454"/>
        <pc:sldMkLst>
          <pc:docMk/>
          <pc:sldMk cId="3748328239" sldId="269"/>
        </pc:sldMkLst>
      </pc:sldChg>
      <pc:sldChg chg="addSp delSp modSp add">
        <pc:chgData name="Angel Luis Alejandro-Quinones" userId="d5bb19dd04e3b7a9" providerId="LiveId" clId="{DBB132F3-FC9C-49F4-A606-EA66DA937514}" dt="2019-03-29T02:06:09.860" v="2867"/>
        <pc:sldMkLst>
          <pc:docMk/>
          <pc:sldMk cId="3414081988" sldId="270"/>
        </pc:sldMkLst>
        <pc:spChg chg="mod">
          <ac:chgData name="Angel Luis Alejandro-Quinones" userId="d5bb19dd04e3b7a9" providerId="LiveId" clId="{DBB132F3-FC9C-49F4-A606-EA66DA937514}" dt="2019-03-29T01:42:24.548" v="2648" actId="255"/>
          <ac:spMkLst>
            <pc:docMk/>
            <pc:sldMk cId="3414081988" sldId="270"/>
            <ac:spMk id="2" creationId="{A11EE85B-C2DF-424D-BEF0-E4034D72E3FE}"/>
          </ac:spMkLst>
        </pc:spChg>
        <pc:spChg chg="add del mod">
          <ac:chgData name="Angel Luis Alejandro-Quinones" userId="d5bb19dd04e3b7a9" providerId="LiveId" clId="{DBB132F3-FC9C-49F4-A606-EA66DA937514}" dt="2019-03-29T02:02:29.228" v="2832"/>
          <ac:spMkLst>
            <pc:docMk/>
            <pc:sldMk cId="3414081988" sldId="270"/>
            <ac:spMk id="3" creationId="{D0679E86-87C5-4286-B009-9A24BCBB5579}"/>
          </ac:spMkLst>
        </pc:spChg>
        <pc:spChg chg="add del mod">
          <ac:chgData name="Angel Luis Alejandro-Quinones" userId="d5bb19dd04e3b7a9" providerId="LiveId" clId="{DBB132F3-FC9C-49F4-A606-EA66DA937514}" dt="2019-03-29T02:06:09.860" v="2867"/>
          <ac:spMkLst>
            <pc:docMk/>
            <pc:sldMk cId="3414081988" sldId="270"/>
            <ac:spMk id="4" creationId="{60880580-DADC-477C-B616-B78490065865}"/>
          </ac:spMkLst>
        </pc:spChg>
        <pc:picChg chg="add mod">
          <ac:chgData name="Angel Luis Alejandro-Quinones" userId="d5bb19dd04e3b7a9" providerId="LiveId" clId="{DBB132F3-FC9C-49F4-A606-EA66DA937514}" dt="2019-03-29T02:05:27.908" v="2861" actId="1076"/>
          <ac:picMkLst>
            <pc:docMk/>
            <pc:sldMk cId="3414081988" sldId="270"/>
            <ac:picMk id="5" creationId="{CB8CBB3C-2C59-46A8-B779-FFF9FEDD24D4}"/>
          </ac:picMkLst>
        </pc:picChg>
        <pc:picChg chg="del mod">
          <ac:chgData name="Angel Luis Alejandro-Quinones" userId="d5bb19dd04e3b7a9" providerId="LiveId" clId="{DBB132F3-FC9C-49F4-A606-EA66DA937514}" dt="2019-03-29T02:02:22.428" v="2831" actId="478"/>
          <ac:picMkLst>
            <pc:docMk/>
            <pc:sldMk cId="3414081988" sldId="270"/>
            <ac:picMk id="1026" creationId="{6ECBA203-8C54-4958-9056-7A0252D3C2D5}"/>
          </ac:picMkLst>
        </pc:picChg>
      </pc:sldChg>
      <pc:sldChg chg="modSp add del">
        <pc:chgData name="Angel Luis Alejandro-Quinones" userId="d5bb19dd04e3b7a9" providerId="LiveId" clId="{DBB132F3-FC9C-49F4-A606-EA66DA937514}" dt="2019-03-29T01:40:13.628" v="2561" actId="2696"/>
        <pc:sldMkLst>
          <pc:docMk/>
          <pc:sldMk cId="2972062204" sldId="271"/>
        </pc:sldMkLst>
        <pc:picChg chg="mod">
          <ac:chgData name="Angel Luis Alejandro-Quinones" userId="d5bb19dd04e3b7a9" providerId="LiveId" clId="{DBB132F3-FC9C-49F4-A606-EA66DA937514}" dt="2019-03-29T01:39:02.188" v="2450" actId="1076"/>
          <ac:picMkLst>
            <pc:docMk/>
            <pc:sldMk cId="2972062204" sldId="271"/>
            <ac:picMk id="2050" creationId="{EF4129C1-9483-4934-93FE-37F8E2FF88D3}"/>
          </ac:picMkLst>
        </pc:picChg>
        <pc:picChg chg="mod">
          <ac:chgData name="Angel Luis Alejandro-Quinones" userId="d5bb19dd04e3b7a9" providerId="LiveId" clId="{DBB132F3-FC9C-49F4-A606-EA66DA937514}" dt="2019-03-29T01:39:00.738" v="2449" actId="1076"/>
          <ac:picMkLst>
            <pc:docMk/>
            <pc:sldMk cId="2972062204" sldId="271"/>
            <ac:picMk id="2052" creationId="{9F54A6AC-0213-405E-AB26-4423F0009190}"/>
          </ac:picMkLst>
        </pc:picChg>
      </pc:sldChg>
      <pc:sldChg chg="addSp delSp modSp add ord">
        <pc:chgData name="Angel Luis Alejandro-Quinones" userId="d5bb19dd04e3b7a9" providerId="LiveId" clId="{DBB132F3-FC9C-49F4-A606-EA66DA937514}" dt="2019-03-29T04:07:39.203" v="3215" actId="1035"/>
        <pc:sldMkLst>
          <pc:docMk/>
          <pc:sldMk cId="1752291211" sldId="272"/>
        </pc:sldMkLst>
        <pc:spChg chg="del mod">
          <ac:chgData name="Angel Luis Alejandro-Quinones" userId="d5bb19dd04e3b7a9" providerId="LiveId" clId="{DBB132F3-FC9C-49F4-A606-EA66DA937514}" dt="2019-03-29T04:06:53.974" v="3150" actId="478"/>
          <ac:spMkLst>
            <pc:docMk/>
            <pc:sldMk cId="1752291211" sldId="272"/>
            <ac:spMk id="3" creationId="{C6A89846-24FD-455B-BB28-A38F220B07EB}"/>
          </ac:spMkLst>
        </pc:spChg>
        <pc:spChg chg="add del mod">
          <ac:chgData name="Angel Luis Alejandro-Quinones" userId="d5bb19dd04e3b7a9" providerId="LiveId" clId="{DBB132F3-FC9C-49F4-A606-EA66DA937514}" dt="2019-03-29T04:06:59.814" v="3151" actId="478"/>
          <ac:spMkLst>
            <pc:docMk/>
            <pc:sldMk cId="1752291211" sldId="272"/>
            <ac:spMk id="5" creationId="{0967641F-40DC-4D90-ABDB-C73806F8D337}"/>
          </ac:spMkLst>
        </pc:spChg>
        <pc:picChg chg="mod">
          <ac:chgData name="Angel Luis Alejandro-Quinones" userId="d5bb19dd04e3b7a9" providerId="LiveId" clId="{DBB132F3-FC9C-49F4-A606-EA66DA937514}" dt="2019-03-29T04:07:34.564" v="3208" actId="1035"/>
          <ac:picMkLst>
            <pc:docMk/>
            <pc:sldMk cId="1752291211" sldId="272"/>
            <ac:picMk id="1026" creationId="{9AFE8467-6DF3-4752-B2DF-75243796FFBA}"/>
          </ac:picMkLst>
        </pc:picChg>
        <pc:picChg chg="del">
          <ac:chgData name="Angel Luis Alejandro-Quinones" userId="d5bb19dd04e3b7a9" providerId="LiveId" clId="{DBB132F3-FC9C-49F4-A606-EA66DA937514}" dt="2019-03-29T01:45:09.538" v="2651" actId="478"/>
          <ac:picMkLst>
            <pc:docMk/>
            <pc:sldMk cId="1752291211" sldId="272"/>
            <ac:picMk id="1028" creationId="{4D8D11F7-76B6-41E1-A41B-5D0F45010178}"/>
          </ac:picMkLst>
        </pc:picChg>
        <pc:picChg chg="add mod">
          <ac:chgData name="Angel Luis Alejandro-Quinones" userId="d5bb19dd04e3b7a9" providerId="LiveId" clId="{DBB132F3-FC9C-49F4-A606-EA66DA937514}" dt="2019-03-29T04:07:39.203" v="3215" actId="1035"/>
          <ac:picMkLst>
            <pc:docMk/>
            <pc:sldMk cId="1752291211" sldId="272"/>
            <ac:picMk id="4098" creationId="{CAA4B7AC-210F-469C-80C7-81E1D1B7A054}"/>
          </ac:picMkLst>
        </pc:picChg>
      </pc:sldChg>
      <pc:sldChg chg="addSp delSp modSp add del">
        <pc:chgData name="Angel Luis Alejandro-Quinones" userId="d5bb19dd04e3b7a9" providerId="LiveId" clId="{DBB132F3-FC9C-49F4-A606-EA66DA937514}" dt="2019-03-29T02:02:47.649" v="2837" actId="1076"/>
        <pc:sldMkLst>
          <pc:docMk/>
          <pc:sldMk cId="2095444775" sldId="273"/>
        </pc:sldMkLst>
        <pc:spChg chg="mod">
          <ac:chgData name="Angel Luis Alejandro-Quinones" userId="d5bb19dd04e3b7a9" providerId="LiveId" clId="{DBB132F3-FC9C-49F4-A606-EA66DA937514}" dt="2019-03-29T02:02:42.708" v="2835" actId="1076"/>
          <ac:spMkLst>
            <pc:docMk/>
            <pc:sldMk cId="2095444775" sldId="273"/>
            <ac:spMk id="2" creationId="{54850712-E293-41FB-98BA-6F1D9D3C567A}"/>
          </ac:spMkLst>
        </pc:spChg>
        <pc:picChg chg="add del mod">
          <ac:chgData name="Angel Luis Alejandro-Quinones" userId="d5bb19dd04e3b7a9" providerId="LiveId" clId="{DBB132F3-FC9C-49F4-A606-EA66DA937514}" dt="2019-03-29T01:59:35.738" v="2694" actId="478"/>
          <ac:picMkLst>
            <pc:docMk/>
            <pc:sldMk cId="2095444775" sldId="273"/>
            <ac:picMk id="3" creationId="{681D84A7-5C14-40C6-B5A4-8504A7AFE1C5}"/>
          </ac:picMkLst>
        </pc:picChg>
        <pc:picChg chg="add del mod">
          <ac:chgData name="Angel Luis Alejandro-Quinones" userId="d5bb19dd04e3b7a9" providerId="LiveId" clId="{DBB132F3-FC9C-49F4-A606-EA66DA937514}" dt="2019-03-29T01:59:53.578" v="2700" actId="478"/>
          <ac:picMkLst>
            <pc:docMk/>
            <pc:sldMk cId="2095444775" sldId="273"/>
            <ac:picMk id="4" creationId="{283EFFB0-975A-42F8-AB7E-4D4A05868A1C}"/>
          </ac:picMkLst>
        </pc:picChg>
        <pc:picChg chg="add mod">
          <ac:chgData name="Angel Luis Alejandro-Quinones" userId="d5bb19dd04e3b7a9" providerId="LiveId" clId="{DBB132F3-FC9C-49F4-A606-EA66DA937514}" dt="2019-03-29T02:02:44.967" v="2836" actId="1076"/>
          <ac:picMkLst>
            <pc:docMk/>
            <pc:sldMk cId="2095444775" sldId="273"/>
            <ac:picMk id="5" creationId="{FFAFE143-489A-4FE2-BEAE-CB46E965C083}"/>
          </ac:picMkLst>
        </pc:picChg>
        <pc:picChg chg="add mod">
          <ac:chgData name="Angel Luis Alejandro-Quinones" userId="d5bb19dd04e3b7a9" providerId="LiveId" clId="{DBB132F3-FC9C-49F4-A606-EA66DA937514}" dt="2019-03-29T02:02:47.649" v="2837" actId="1076"/>
          <ac:picMkLst>
            <pc:docMk/>
            <pc:sldMk cId="2095444775" sldId="273"/>
            <ac:picMk id="6" creationId="{2366446F-851F-4E91-8B33-C9338DDA1529}"/>
          </ac:picMkLst>
        </pc:picChg>
      </pc:sldChg>
      <pc:sldChg chg="addSp modSp add del">
        <pc:chgData name="Angel Luis Alejandro-Quinones" userId="d5bb19dd04e3b7a9" providerId="LiveId" clId="{DBB132F3-FC9C-49F4-A606-EA66DA937514}" dt="2019-03-29T01:59:02.902" v="2691" actId="2696"/>
        <pc:sldMkLst>
          <pc:docMk/>
          <pc:sldMk cId="276707193" sldId="274"/>
        </pc:sldMkLst>
        <pc:spChg chg="mod">
          <ac:chgData name="Angel Luis Alejandro-Quinones" userId="d5bb19dd04e3b7a9" providerId="LiveId" clId="{DBB132F3-FC9C-49F4-A606-EA66DA937514}" dt="2019-03-29T01:41:45.978" v="2641" actId="255"/>
          <ac:spMkLst>
            <pc:docMk/>
            <pc:sldMk cId="276707193" sldId="274"/>
            <ac:spMk id="2" creationId="{636FFE76-28E9-4E88-A69D-CEE1DE344F82}"/>
          </ac:spMkLst>
        </pc:spChg>
        <pc:picChg chg="add mod">
          <ac:chgData name="Angel Luis Alejandro-Quinones" userId="d5bb19dd04e3b7a9" providerId="LiveId" clId="{DBB132F3-FC9C-49F4-A606-EA66DA937514}" dt="2019-03-29T01:55:24.327" v="2688" actId="14100"/>
          <ac:picMkLst>
            <pc:docMk/>
            <pc:sldMk cId="276707193" sldId="274"/>
            <ac:picMk id="3" creationId="{EF947793-2C2C-453F-918B-1D6715782966}"/>
          </ac:picMkLst>
        </pc:picChg>
        <pc:picChg chg="add">
          <ac:chgData name="Angel Luis Alejandro-Quinones" userId="d5bb19dd04e3b7a9" providerId="LiveId" clId="{DBB132F3-FC9C-49F4-A606-EA66DA937514}" dt="2019-03-29T01:42:01.823" v="2645"/>
          <ac:picMkLst>
            <pc:docMk/>
            <pc:sldMk cId="276707193" sldId="274"/>
            <ac:picMk id="4" creationId="{41C7874B-AC48-4ED6-88EB-A94D9576C771}"/>
          </ac:picMkLst>
        </pc:picChg>
      </pc:sldChg>
      <pc:sldChg chg="add del">
        <pc:chgData name="Angel Luis Alejandro-Quinones" userId="d5bb19dd04e3b7a9" providerId="LiveId" clId="{DBB132F3-FC9C-49F4-A606-EA66DA937514}" dt="2019-03-29T04:08:01.494" v="3216" actId="2696"/>
        <pc:sldMkLst>
          <pc:docMk/>
          <pc:sldMk cId="923440584" sldId="274"/>
        </pc:sldMkLst>
      </pc:sldChg>
      <pc:sldChg chg="add del">
        <pc:chgData name="Angel Luis Alejandro-Quinones" userId="d5bb19dd04e3b7a9" providerId="LiveId" clId="{DBB132F3-FC9C-49F4-A606-EA66DA937514}" dt="2019-03-29T02:02:59.748" v="2838" actId="2696"/>
        <pc:sldMkLst>
          <pc:docMk/>
          <pc:sldMk cId="3411284122" sldId="275"/>
        </pc:sldMkLst>
      </pc:sldChg>
      <pc:sldChg chg="add del">
        <pc:chgData name="Angel Luis Alejandro-Quinones" userId="d5bb19dd04e3b7a9" providerId="LiveId" clId="{DBB132F3-FC9C-49F4-A606-EA66DA937514}" dt="2019-03-29T02:03:06.477" v="2839" actId="2696"/>
        <pc:sldMkLst>
          <pc:docMk/>
          <pc:sldMk cId="2972062204" sldId="276"/>
        </pc:sldMkLst>
      </pc:sldChg>
      <pc:sldMasterChg chg="modSp">
        <pc:chgData name="Angel Luis Alejandro-Quinones" userId="d5bb19dd04e3b7a9" providerId="LiveId" clId="{DBB132F3-FC9C-49F4-A606-EA66DA937514}" dt="2019-03-29T04:09:07.260" v="3219" actId="14100"/>
        <pc:sldMasterMkLst>
          <pc:docMk/>
          <pc:sldMasterMk cId="2472036772" sldId="2147483648"/>
        </pc:sldMasterMkLst>
        <pc:picChg chg="mod">
          <ac:chgData name="Angel Luis Alejandro-Quinones" userId="d5bb19dd04e3b7a9" providerId="LiveId" clId="{DBB132F3-FC9C-49F4-A606-EA66DA937514}" dt="2019-03-29T04:09:07.260" v="3219" actId="14100"/>
          <ac:picMkLst>
            <pc:docMk/>
            <pc:sldMasterMk cId="2472036772" sldId="2147483648"/>
            <ac:picMk id="7" creationId="{58AE82DA-9164-4A22-8B9D-6BD77B3D2F21}"/>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67E12-9B1D-421F-8DD3-EAEFE29E4E3E}" type="datetimeFigureOut">
              <a:rPr lang="en-US" smtClean="0"/>
              <a:t>3/29/2019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7784BA-848D-438B-9963-0C4D1DA78DF2}" type="slidenum">
              <a:rPr lang="en-US" smtClean="0"/>
              <a:t>‹#›</a:t>
            </a:fld>
            <a:endParaRPr lang="en-US"/>
          </a:p>
        </p:txBody>
      </p:sp>
    </p:spTree>
    <p:extLst>
      <p:ext uri="{BB962C8B-B14F-4D97-AF65-F5344CB8AC3E}">
        <p14:creationId xmlns:p14="http://schemas.microsoft.com/office/powerpoint/2010/main" val="1616763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assumed the wine consumption had increased consistently from World War II</a:t>
            </a:r>
          </a:p>
          <a:p>
            <a:r>
              <a:rPr lang="en-US" dirty="0"/>
              <a:t>We were surprised and decided to also plot the world population to compare. Used the TWINX call to allow for data with different Y scales to be plotted together.</a:t>
            </a:r>
          </a:p>
          <a:p>
            <a:r>
              <a:rPr lang="en-US" dirty="0"/>
              <a:t>Some research has been done over the fall in consumption, lead by the top consumers in Europe (Italy, France), mostly blamed on the mixing of cultures, leading to lower acceptable levels of drinking. Apparently beer has replaced a lot of the wine market share of alcoholic beverages as well.</a:t>
            </a:r>
          </a:p>
        </p:txBody>
      </p:sp>
      <p:sp>
        <p:nvSpPr>
          <p:cNvPr id="4" name="Slide Number Placeholder 3"/>
          <p:cNvSpPr>
            <a:spLocks noGrp="1"/>
          </p:cNvSpPr>
          <p:nvPr>
            <p:ph type="sldNum" sz="quarter" idx="5"/>
          </p:nvPr>
        </p:nvSpPr>
        <p:spPr/>
        <p:txBody>
          <a:bodyPr/>
          <a:lstStyle/>
          <a:p>
            <a:fld id="{3BA672AE-56C7-49B7-9C68-D5EABD2A77C6}" type="slidenum">
              <a:rPr lang="en-US" smtClean="0"/>
              <a:t>6</a:t>
            </a:fld>
            <a:endParaRPr lang="en-US"/>
          </a:p>
        </p:txBody>
      </p:sp>
    </p:spTree>
    <p:extLst>
      <p:ext uri="{BB962C8B-B14F-4D97-AF65-F5344CB8AC3E}">
        <p14:creationId xmlns:p14="http://schemas.microsoft.com/office/powerpoint/2010/main" val="181105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A672AE-56C7-49B7-9C68-D5EABD2A77C6}" type="slidenum">
              <a:rPr lang="en-US" smtClean="0"/>
              <a:t>7</a:t>
            </a:fld>
            <a:endParaRPr lang="en-US"/>
          </a:p>
        </p:txBody>
      </p:sp>
    </p:spTree>
    <p:extLst>
      <p:ext uri="{BB962C8B-B14F-4D97-AF65-F5344CB8AC3E}">
        <p14:creationId xmlns:p14="http://schemas.microsoft.com/office/powerpoint/2010/main" val="202617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notice 2 periods of sharp drop in consumption and production (~1920-1933 and ~1985-1995).  Does anybody know or guess why? (answers in the next slide)</a:t>
            </a:r>
          </a:p>
        </p:txBody>
      </p:sp>
      <p:sp>
        <p:nvSpPr>
          <p:cNvPr id="4" name="Slide Number Placeholder 3"/>
          <p:cNvSpPr>
            <a:spLocks noGrp="1"/>
          </p:cNvSpPr>
          <p:nvPr>
            <p:ph type="sldNum" sz="quarter" idx="5"/>
          </p:nvPr>
        </p:nvSpPr>
        <p:spPr/>
        <p:txBody>
          <a:bodyPr/>
          <a:lstStyle/>
          <a:p>
            <a:fld id="{3BA672AE-56C7-49B7-9C68-D5EABD2A77C6}" type="slidenum">
              <a:rPr lang="en-US" smtClean="0"/>
              <a:t>8</a:t>
            </a:fld>
            <a:endParaRPr lang="en-US"/>
          </a:p>
        </p:txBody>
      </p:sp>
    </p:spTree>
    <p:extLst>
      <p:ext uri="{BB962C8B-B14F-4D97-AF65-F5344CB8AC3E}">
        <p14:creationId xmlns:p14="http://schemas.microsoft.com/office/powerpoint/2010/main" val="82495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prohibition (1921-1933) can certainly be admitted as the cause of the first trough. </a:t>
            </a:r>
          </a:p>
          <a:p>
            <a:r>
              <a:rPr lang="en-US" dirty="0"/>
              <a:t>The second one was the subject of several studies, all pointing to multiple factors such as health conscious consumers as well as the aging of older drinkers, but the turn at about 1995 is mostly credited to millennials, who are currently (2017 numbers), 42% of the wine consumers. </a:t>
            </a:r>
          </a:p>
        </p:txBody>
      </p:sp>
      <p:sp>
        <p:nvSpPr>
          <p:cNvPr id="4" name="Slide Number Placeholder 3"/>
          <p:cNvSpPr>
            <a:spLocks noGrp="1"/>
          </p:cNvSpPr>
          <p:nvPr>
            <p:ph type="sldNum" sz="quarter" idx="5"/>
          </p:nvPr>
        </p:nvSpPr>
        <p:spPr/>
        <p:txBody>
          <a:bodyPr/>
          <a:lstStyle/>
          <a:p>
            <a:fld id="{3BA672AE-56C7-49B7-9C68-D5EABD2A77C6}" type="slidenum">
              <a:rPr lang="en-US" smtClean="0"/>
              <a:t>9</a:t>
            </a:fld>
            <a:endParaRPr lang="en-US"/>
          </a:p>
        </p:txBody>
      </p:sp>
    </p:spTree>
    <p:extLst>
      <p:ext uri="{BB962C8B-B14F-4D97-AF65-F5344CB8AC3E}">
        <p14:creationId xmlns:p14="http://schemas.microsoft.com/office/powerpoint/2010/main" val="345721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Ratings are distributed normally</a:t>
            </a:r>
          </a:p>
          <a:p>
            <a:r>
              <a:rPr lang="en-US" dirty="0"/>
              <a:t>We do not see significant difference between testers average reviews</a:t>
            </a:r>
          </a:p>
        </p:txBody>
      </p:sp>
      <p:sp>
        <p:nvSpPr>
          <p:cNvPr id="4" name="Slide Number Placeholder 3"/>
          <p:cNvSpPr>
            <a:spLocks noGrp="1"/>
          </p:cNvSpPr>
          <p:nvPr>
            <p:ph type="sldNum" sz="quarter" idx="5"/>
          </p:nvPr>
        </p:nvSpPr>
        <p:spPr/>
        <p:txBody>
          <a:bodyPr/>
          <a:lstStyle/>
          <a:p>
            <a:fld id="{777784BA-848D-438B-9963-0C4D1DA78DF2}" type="slidenum">
              <a:rPr lang="en-US" smtClean="0"/>
              <a:t>13</a:t>
            </a:fld>
            <a:endParaRPr lang="en-US"/>
          </a:p>
        </p:txBody>
      </p:sp>
    </p:spTree>
    <p:extLst>
      <p:ext uri="{BB962C8B-B14F-4D97-AF65-F5344CB8AC3E}">
        <p14:creationId xmlns:p14="http://schemas.microsoft.com/office/powerpoint/2010/main" val="608536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Reviewers tends to review several varieties of wine, they don not seem to specialize in a few</a:t>
            </a:r>
          </a:p>
          <a:p>
            <a:r>
              <a:rPr lang="en-US" dirty="0"/>
              <a:t>Reviewers do show country specialization, for each reviewer the vast majority of the reviews are for 3 countries or less</a:t>
            </a:r>
          </a:p>
          <a:p>
            <a:endParaRPr lang="en-US" dirty="0"/>
          </a:p>
        </p:txBody>
      </p:sp>
      <p:sp>
        <p:nvSpPr>
          <p:cNvPr id="4" name="Slide Number Placeholder 3"/>
          <p:cNvSpPr>
            <a:spLocks noGrp="1"/>
          </p:cNvSpPr>
          <p:nvPr>
            <p:ph type="sldNum" sz="quarter" idx="5"/>
          </p:nvPr>
        </p:nvSpPr>
        <p:spPr/>
        <p:txBody>
          <a:bodyPr/>
          <a:lstStyle/>
          <a:p>
            <a:fld id="{777784BA-848D-438B-9963-0C4D1DA78DF2}" type="slidenum">
              <a:rPr lang="en-US" smtClean="0"/>
              <a:t>14</a:t>
            </a:fld>
            <a:endParaRPr lang="en-US"/>
          </a:p>
        </p:txBody>
      </p:sp>
    </p:spTree>
    <p:extLst>
      <p:ext uri="{BB962C8B-B14F-4D97-AF65-F5344CB8AC3E}">
        <p14:creationId xmlns:p14="http://schemas.microsoft.com/office/powerpoint/2010/main" val="349202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Renato pointed out, by early 70s, the international trade of wine was very limited. </a:t>
            </a:r>
          </a:p>
          <a:p>
            <a:r>
              <a:rPr lang="en-US" dirty="0"/>
              <a:t>As the global trade expanded together with several national awareness both in European countries and emerging wine markets such as U.S., England, China, and Australia, the production and consumption trends dramatically changed. </a:t>
            </a:r>
          </a:p>
          <a:p>
            <a:r>
              <a:rPr lang="en-US" dirty="0"/>
              <a:t>As we notice in the top figure, the primary wine production countries in the beginning of the 20</a:t>
            </a:r>
            <a:r>
              <a:rPr lang="en-US" baseline="30000" dirty="0"/>
              <a:t>th</a:t>
            </a:r>
            <a:r>
              <a:rPr lang="en-US" dirty="0"/>
              <a:t> century were only France, Italy, and Spain. Since the end of the 2</a:t>
            </a:r>
            <a:r>
              <a:rPr lang="en-US" baseline="30000" dirty="0"/>
              <a:t>nd</a:t>
            </a:r>
            <a:r>
              <a:rPr lang="en-US" dirty="0"/>
              <a:t> World war till now, however, several other players added to the wine game. As we notice here, countries like U.S., Australia, Southern Americans, and to some extent the Eastern Asians.</a:t>
            </a:r>
          </a:p>
          <a:p>
            <a:endParaRPr lang="en-US" dirty="0"/>
          </a:p>
          <a:p>
            <a:r>
              <a:rPr lang="en-US" dirty="0"/>
              <a:t>The wine consumption pattern both in volumetric and per capita scales were also changed rapidly. While most of the wine produced in the western Europe, were consumed domestically in 1900, the global consumption include many other wine lovers. </a:t>
            </a:r>
          </a:p>
          <a:p>
            <a:endParaRPr lang="en-US" dirty="0"/>
          </a:p>
          <a:p>
            <a:r>
              <a:rPr lang="en-US" b="1" dirty="0"/>
              <a:t>Lesson 1: </a:t>
            </a:r>
            <a:r>
              <a:rPr lang="en-US" dirty="0"/>
              <a:t>there are potential emerging markets for the wine investors. Some countries such as China outsource their wine requirements and many wine consumers in Africa require to pay the expensive imported wine primarily because low rating domestic wines.</a:t>
            </a:r>
          </a:p>
          <a:p>
            <a:endParaRPr lang="en-US" dirty="0"/>
          </a:p>
          <a:p>
            <a:r>
              <a:rPr lang="en-US" b="1" dirty="0"/>
              <a:t>Lesson 2: </a:t>
            </a:r>
            <a:r>
              <a:rPr lang="en-US" dirty="0"/>
              <a:t>Climate change drastically impacts the wine production (e.g. drought in Chile and California or reported harsh weather in France and Italy that reduced the wine production in several periods). The infrastructure of next generation of wine yards must be more tolerant to the climate change yet by providing affordable wine to average-class consumers.</a:t>
            </a:r>
          </a:p>
        </p:txBody>
      </p:sp>
      <p:sp>
        <p:nvSpPr>
          <p:cNvPr id="4" name="Slide Number Placeholder 3"/>
          <p:cNvSpPr>
            <a:spLocks noGrp="1"/>
          </p:cNvSpPr>
          <p:nvPr>
            <p:ph type="sldNum" sz="quarter" idx="5"/>
          </p:nvPr>
        </p:nvSpPr>
        <p:spPr/>
        <p:txBody>
          <a:bodyPr/>
          <a:lstStyle/>
          <a:p>
            <a:fld id="{777784BA-848D-438B-9963-0C4D1DA78DF2}" type="slidenum">
              <a:rPr lang="en-US" smtClean="0"/>
              <a:t>16</a:t>
            </a:fld>
            <a:endParaRPr lang="en-US"/>
          </a:p>
        </p:txBody>
      </p:sp>
    </p:spTree>
    <p:extLst>
      <p:ext uri="{BB962C8B-B14F-4D97-AF65-F5344CB8AC3E}">
        <p14:creationId xmlns:p14="http://schemas.microsoft.com/office/powerpoint/2010/main" val="3205805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Lesson1:</a:t>
            </a:r>
          </a:p>
          <a:p>
            <a:endParaRPr lang="en-US" dirty="0"/>
          </a:p>
          <a:p>
            <a:r>
              <a:rPr lang="en-US" dirty="0"/>
              <a:t>Lesson2:</a:t>
            </a:r>
          </a:p>
        </p:txBody>
      </p:sp>
      <p:sp>
        <p:nvSpPr>
          <p:cNvPr id="4" name="Slide Number Placeholder 3"/>
          <p:cNvSpPr>
            <a:spLocks noGrp="1"/>
          </p:cNvSpPr>
          <p:nvPr>
            <p:ph type="sldNum" sz="quarter" idx="5"/>
          </p:nvPr>
        </p:nvSpPr>
        <p:spPr/>
        <p:txBody>
          <a:bodyPr/>
          <a:lstStyle/>
          <a:p>
            <a:fld id="{777784BA-848D-438B-9963-0C4D1DA78DF2}" type="slidenum">
              <a:rPr lang="en-US" smtClean="0"/>
              <a:t>18</a:t>
            </a:fld>
            <a:endParaRPr lang="en-US"/>
          </a:p>
        </p:txBody>
      </p:sp>
    </p:spTree>
    <p:extLst>
      <p:ext uri="{BB962C8B-B14F-4D97-AF65-F5344CB8AC3E}">
        <p14:creationId xmlns:p14="http://schemas.microsoft.com/office/powerpoint/2010/main" val="1405541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BF8D-62A3-48A8-A026-C34D07E2DB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4A378D-4915-431D-A60C-FA0BDAF203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B11174-57E9-4DFE-AAA1-6C504030A17E}"/>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5" name="Footer Placeholder 4">
            <a:extLst>
              <a:ext uri="{FF2B5EF4-FFF2-40B4-BE49-F238E27FC236}">
                <a16:creationId xmlns:a16="http://schemas.microsoft.com/office/drawing/2014/main" id="{7288680B-E1EB-452D-8F55-D3E7FE25A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7D1A8-3929-4D9C-9407-1D4F945F66A2}"/>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2846862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C897-04D8-4902-9AA2-45F1AFE2F0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E55C6F-1642-4A25-A80D-03B3210F8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7C4A9-9E74-4E90-837C-46DF13DB0D15}"/>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5" name="Footer Placeholder 4">
            <a:extLst>
              <a:ext uri="{FF2B5EF4-FFF2-40B4-BE49-F238E27FC236}">
                <a16:creationId xmlns:a16="http://schemas.microsoft.com/office/drawing/2014/main" id="{9B55E9CC-B85C-48EC-8E55-B2CC65DB2F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6A3CA-C217-46C7-BE5A-B4ADCBE0BCC6}"/>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2813580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0EEB7-DC1E-476E-9E79-63F59933FF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D03A2F-058F-4E2E-BFCE-86FD65B8C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0678B-B82C-497C-A6AA-213CF8A8F70C}"/>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5" name="Footer Placeholder 4">
            <a:extLst>
              <a:ext uri="{FF2B5EF4-FFF2-40B4-BE49-F238E27FC236}">
                <a16:creationId xmlns:a16="http://schemas.microsoft.com/office/drawing/2014/main" id="{06F626AC-67B5-4AA5-B587-8A1E0E5BB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4D6CA1-FD94-49CA-846D-18FF9D4C12C0}"/>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15606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D6B-2280-4984-AC2F-34CFED5EB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D134D-6690-44C7-809B-E28762D08F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FF141-9218-44C1-B36F-8184EA98EE16}"/>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5" name="Footer Placeholder 4">
            <a:extLst>
              <a:ext uri="{FF2B5EF4-FFF2-40B4-BE49-F238E27FC236}">
                <a16:creationId xmlns:a16="http://schemas.microsoft.com/office/drawing/2014/main" id="{81C8E2A6-9724-43F9-9752-EB8DA94FF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AA6CE-AA74-44B7-BF78-F1B1F26190DE}"/>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157076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55B8-01AE-4921-9419-0FA9ED21A1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42698A-4E71-43A0-80A6-CD389213DB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13CB93-20B5-45A9-8039-BF3FC2510106}"/>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5" name="Footer Placeholder 4">
            <a:extLst>
              <a:ext uri="{FF2B5EF4-FFF2-40B4-BE49-F238E27FC236}">
                <a16:creationId xmlns:a16="http://schemas.microsoft.com/office/drawing/2014/main" id="{56C5953D-D5E9-41A8-BF8D-C3278BEEC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83A3D-E36B-4AB8-ACB8-58B31F8736D0}"/>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407564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43A9-5668-4F33-B4AE-75BAC7562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FCBA7F-3930-4A68-BE2C-EFA799D33E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7BAA22-183B-43BD-9724-B9C77084FA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5F00A-EDB1-4732-87B8-DBA3B07F70F3}"/>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6" name="Footer Placeholder 5">
            <a:extLst>
              <a:ext uri="{FF2B5EF4-FFF2-40B4-BE49-F238E27FC236}">
                <a16:creationId xmlns:a16="http://schemas.microsoft.com/office/drawing/2014/main" id="{DA374260-AA47-4AFF-AECF-61F87109E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DBCC5-2F94-4572-8CB0-F5AFF183D158}"/>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414870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5D94-F346-40A2-9229-9AA4D5A680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8494EF-66C6-4671-8D86-DA6A316BCF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8A022-7A11-4EA3-BBEC-CF0D3B9BDF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1EA211-E0D8-4A15-93BF-FC76F148A1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1C646B-8910-45EC-9804-5E95CAEFED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3C6375-9F3D-4408-B4F8-1768DD741B85}"/>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8" name="Footer Placeholder 7">
            <a:extLst>
              <a:ext uri="{FF2B5EF4-FFF2-40B4-BE49-F238E27FC236}">
                <a16:creationId xmlns:a16="http://schemas.microsoft.com/office/drawing/2014/main" id="{21ED2EA9-6307-42E5-B5DC-D9F2AF281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745FC3-0429-434F-9494-0A8EAA0FE1DA}"/>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109244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DF8C5-14A2-4182-B003-E7DACFE1A0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951D8-1E3C-43F3-A4CD-FF08F64B0B0F}"/>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4" name="Footer Placeholder 3">
            <a:extLst>
              <a:ext uri="{FF2B5EF4-FFF2-40B4-BE49-F238E27FC236}">
                <a16:creationId xmlns:a16="http://schemas.microsoft.com/office/drawing/2014/main" id="{47DA8C5B-9248-41FF-B78A-C451CDC286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68E1FC-A478-4761-9435-3AC13BCBF5F4}"/>
              </a:ext>
            </a:extLst>
          </p:cNvPr>
          <p:cNvSpPr>
            <a:spLocks noGrp="1"/>
          </p:cNvSpPr>
          <p:nvPr>
            <p:ph type="sldNum" sz="quarter" idx="12"/>
          </p:nvPr>
        </p:nvSpPr>
        <p:spPr/>
        <p:txBody>
          <a:bodyPr/>
          <a:lstStyle/>
          <a:p>
            <a:fld id="{A7F6A6EE-FD0F-45B4-81DC-50091032A0A8}" type="slidenum">
              <a:rPr lang="en-US" smtClean="0"/>
              <a:t>‹#›</a:t>
            </a:fld>
            <a:endParaRPr lang="en-US"/>
          </a:p>
        </p:txBody>
      </p:sp>
      <p:pic>
        <p:nvPicPr>
          <p:cNvPr id="6" name="Picture 5">
            <a:extLst>
              <a:ext uri="{FF2B5EF4-FFF2-40B4-BE49-F238E27FC236}">
                <a16:creationId xmlns:a16="http://schemas.microsoft.com/office/drawing/2014/main" id="{E1ED8367-18AD-4600-8304-BFAB849E4C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05" t="6369" r="6352" b="36312"/>
          <a:stretch/>
        </p:blipFill>
        <p:spPr>
          <a:xfrm>
            <a:off x="27810" y="6400796"/>
            <a:ext cx="980722" cy="420309"/>
          </a:xfrm>
          <a:prstGeom prst="rect">
            <a:avLst/>
          </a:prstGeom>
        </p:spPr>
      </p:pic>
    </p:spTree>
    <p:extLst>
      <p:ext uri="{BB962C8B-B14F-4D97-AF65-F5344CB8AC3E}">
        <p14:creationId xmlns:p14="http://schemas.microsoft.com/office/powerpoint/2010/main" val="130517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8EE1A-D105-497A-8D49-E0819947B107}"/>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3" name="Footer Placeholder 2">
            <a:extLst>
              <a:ext uri="{FF2B5EF4-FFF2-40B4-BE49-F238E27FC236}">
                <a16:creationId xmlns:a16="http://schemas.microsoft.com/office/drawing/2014/main" id="{F2D52B0E-80C9-407C-AC8F-04516CB4D0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565702-5C59-4EC8-B8ED-9DDC64FD83EC}"/>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90216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F015-DE8D-4962-8FE8-A2699839F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6676EA-9069-46D3-8697-A2444DC798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2632E8-8A79-454E-A1AF-A9D9BC57B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88F55-A9A6-4812-8340-344F33F9D8D6}"/>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6" name="Footer Placeholder 5">
            <a:extLst>
              <a:ext uri="{FF2B5EF4-FFF2-40B4-BE49-F238E27FC236}">
                <a16:creationId xmlns:a16="http://schemas.microsoft.com/office/drawing/2014/main" id="{7B24872F-C43B-44E3-9032-68C9ED028F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CB017-8CBC-4917-9262-FD0CF3013952}"/>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2011455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6F42-2CBB-486B-A278-E8D78EF8D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0E1C14-36C4-4D8A-8416-0E6BD7A310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33FDF3-18E2-4DFC-8383-F31BF7D25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67E2C-FEF1-4D16-A24E-C17D7568DB05}"/>
              </a:ext>
            </a:extLst>
          </p:cNvPr>
          <p:cNvSpPr>
            <a:spLocks noGrp="1"/>
          </p:cNvSpPr>
          <p:nvPr>
            <p:ph type="dt" sz="half" idx="10"/>
          </p:nvPr>
        </p:nvSpPr>
        <p:spPr/>
        <p:txBody>
          <a:bodyPr/>
          <a:lstStyle/>
          <a:p>
            <a:fld id="{790DC83A-0246-4B9D-826F-2F138D1DD471}" type="datetimeFigureOut">
              <a:rPr lang="en-US" smtClean="0"/>
              <a:t>3/29/2019</a:t>
            </a:fld>
            <a:endParaRPr lang="en-US"/>
          </a:p>
        </p:txBody>
      </p:sp>
      <p:sp>
        <p:nvSpPr>
          <p:cNvPr id="6" name="Footer Placeholder 5">
            <a:extLst>
              <a:ext uri="{FF2B5EF4-FFF2-40B4-BE49-F238E27FC236}">
                <a16:creationId xmlns:a16="http://schemas.microsoft.com/office/drawing/2014/main" id="{45E04441-B2E9-40F7-9F2F-E3B7414B26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997B0-F21E-4890-A660-0F57F99FEA17}"/>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1356525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C4F4F3-501A-41B5-8EED-748F053C92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664DC6-5671-4B01-8FB1-8F279A7D77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7D8FF6-AD30-4154-BE62-D3CD602D5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DC83A-0246-4B9D-826F-2F138D1DD471}" type="datetimeFigureOut">
              <a:rPr lang="en-US" smtClean="0"/>
              <a:t>3/29/2019</a:t>
            </a:fld>
            <a:endParaRPr lang="en-US"/>
          </a:p>
        </p:txBody>
      </p:sp>
      <p:sp>
        <p:nvSpPr>
          <p:cNvPr id="5" name="Footer Placeholder 4">
            <a:extLst>
              <a:ext uri="{FF2B5EF4-FFF2-40B4-BE49-F238E27FC236}">
                <a16:creationId xmlns:a16="http://schemas.microsoft.com/office/drawing/2014/main" id="{E0ED9A06-501E-4503-818D-80AE1AF790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3D162-FF8F-4626-99DB-4D274A670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A6EE-FD0F-45B4-81DC-50091032A0A8}" type="slidenum">
              <a:rPr lang="en-US" smtClean="0"/>
              <a:t>‹#›</a:t>
            </a:fld>
            <a:endParaRPr lang="en-US"/>
          </a:p>
        </p:txBody>
      </p:sp>
      <p:pic>
        <p:nvPicPr>
          <p:cNvPr id="7" name="Picture 6">
            <a:extLst>
              <a:ext uri="{FF2B5EF4-FFF2-40B4-BE49-F238E27FC236}">
                <a16:creationId xmlns:a16="http://schemas.microsoft.com/office/drawing/2014/main" id="{58AE82DA-9164-4A22-8B9D-6BD77B3D2F21}"/>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4705" t="6369" r="6352" b="36312"/>
          <a:stretch/>
        </p:blipFill>
        <p:spPr>
          <a:xfrm>
            <a:off x="27810" y="6310510"/>
            <a:ext cx="1191390" cy="510595"/>
          </a:xfrm>
          <a:prstGeom prst="rect">
            <a:avLst/>
          </a:prstGeom>
        </p:spPr>
      </p:pic>
    </p:spTree>
    <p:extLst>
      <p:ext uri="{BB962C8B-B14F-4D97-AF65-F5344CB8AC3E}">
        <p14:creationId xmlns:p14="http://schemas.microsoft.com/office/powerpoint/2010/main" val="247203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30.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jp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zynicide/wine-reviews" TargetMode="External"/><Relationship Id="rId2" Type="http://schemas.openxmlformats.org/officeDocument/2006/relationships/hyperlink" Target="http://www.adelaide.edu.au/wine-econ/databases/global-wine-histo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160304-0244-4446-A273-522DA7B27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771" y="58647"/>
            <a:ext cx="9563085" cy="6799353"/>
          </a:xfrm>
          <a:prstGeom prst="rect">
            <a:avLst/>
          </a:prstGeom>
        </p:spPr>
      </p:pic>
      <p:sp>
        <p:nvSpPr>
          <p:cNvPr id="2" name="Title 1">
            <a:extLst>
              <a:ext uri="{FF2B5EF4-FFF2-40B4-BE49-F238E27FC236}">
                <a16:creationId xmlns:a16="http://schemas.microsoft.com/office/drawing/2014/main" id="{EC104067-606A-4C1E-B209-53A9C6F59DE9}"/>
              </a:ext>
            </a:extLst>
          </p:cNvPr>
          <p:cNvSpPr>
            <a:spLocks noGrp="1"/>
          </p:cNvSpPr>
          <p:nvPr>
            <p:ph type="ctrTitle"/>
          </p:nvPr>
        </p:nvSpPr>
        <p:spPr>
          <a:xfrm>
            <a:off x="1698171" y="371622"/>
            <a:ext cx="8567058" cy="962706"/>
          </a:xfrm>
        </p:spPr>
        <p:txBody>
          <a:bodyPr>
            <a:normAutofit/>
          </a:bodyPr>
          <a:lstStyle/>
          <a:p>
            <a:r>
              <a:rPr lang="en-US" b="1" dirty="0">
                <a:solidFill>
                  <a:schemeClr val="bg1"/>
                </a:solidFill>
              </a:rPr>
              <a:t>Wine: History and Analysis</a:t>
            </a:r>
            <a:endParaRPr lang="en-US" dirty="0">
              <a:solidFill>
                <a:schemeClr val="bg1"/>
              </a:solidFill>
            </a:endParaRPr>
          </a:p>
        </p:txBody>
      </p:sp>
      <p:sp>
        <p:nvSpPr>
          <p:cNvPr id="3" name="Subtitle 2">
            <a:extLst>
              <a:ext uri="{FF2B5EF4-FFF2-40B4-BE49-F238E27FC236}">
                <a16:creationId xmlns:a16="http://schemas.microsoft.com/office/drawing/2014/main" id="{7765C2C9-2876-4EBB-8665-BD305412918B}"/>
              </a:ext>
            </a:extLst>
          </p:cNvPr>
          <p:cNvSpPr>
            <a:spLocks noGrp="1"/>
          </p:cNvSpPr>
          <p:nvPr>
            <p:ph type="subTitle" idx="1"/>
          </p:nvPr>
        </p:nvSpPr>
        <p:spPr>
          <a:xfrm>
            <a:off x="1213771" y="1334328"/>
            <a:ext cx="4140288" cy="1313463"/>
          </a:xfrm>
        </p:spPr>
        <p:txBody>
          <a:bodyPr>
            <a:normAutofit lnSpcReduction="10000"/>
          </a:bodyPr>
          <a:lstStyle/>
          <a:p>
            <a:r>
              <a:rPr lang="en-US" dirty="0">
                <a:solidFill>
                  <a:schemeClr val="bg1"/>
                </a:solidFill>
              </a:rPr>
              <a:t>By Team </a:t>
            </a:r>
            <a:r>
              <a:rPr lang="en-US" dirty="0" err="1">
                <a:solidFill>
                  <a:schemeClr val="bg1"/>
                </a:solidFill>
              </a:rPr>
              <a:t>Pygeons</a:t>
            </a:r>
            <a:r>
              <a:rPr lang="en-US" dirty="0">
                <a:solidFill>
                  <a:schemeClr val="bg1"/>
                </a:solidFill>
              </a:rPr>
              <a:t>:</a:t>
            </a:r>
          </a:p>
          <a:p>
            <a:r>
              <a:rPr lang="en-US" dirty="0">
                <a:solidFill>
                  <a:schemeClr val="bg1"/>
                </a:solidFill>
              </a:rPr>
              <a:t>Angel Alejandro, Kevin Beygi,</a:t>
            </a:r>
          </a:p>
          <a:p>
            <a:r>
              <a:rPr lang="en-US" dirty="0">
                <a:solidFill>
                  <a:schemeClr val="bg1"/>
                </a:solidFill>
              </a:rPr>
              <a:t>Matthew Hawk, Renato Mello</a:t>
            </a:r>
          </a:p>
          <a:p>
            <a:endParaRPr lang="en-US" dirty="0"/>
          </a:p>
        </p:txBody>
      </p:sp>
    </p:spTree>
    <p:extLst>
      <p:ext uri="{BB962C8B-B14F-4D97-AF65-F5344CB8AC3E}">
        <p14:creationId xmlns:p14="http://schemas.microsoft.com/office/powerpoint/2010/main" val="4240484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D39A55F-FA36-452D-A3A9-6F5C1A4120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7463" y="129500"/>
            <a:ext cx="10797074" cy="693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5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FFAFE143-489A-4FE2-BEAE-CB46E965C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72" y="419346"/>
            <a:ext cx="5543550" cy="5581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366446F-851F-4E91-8B33-C9338DDA1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80" y="419346"/>
            <a:ext cx="53721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579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0257764-3376-4D24-BD2C-BF13BF60C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873885"/>
            <a:ext cx="5781675" cy="5257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F92D83-98ED-4298-8981-01B3E82E837A}"/>
              </a:ext>
            </a:extLst>
          </p:cNvPr>
          <p:cNvPicPr>
            <a:picLocks noChangeAspect="1"/>
          </p:cNvPicPr>
          <p:nvPr/>
        </p:nvPicPr>
        <p:blipFill>
          <a:blip r:embed="rId3"/>
          <a:stretch>
            <a:fillRect/>
          </a:stretch>
        </p:blipFill>
        <p:spPr>
          <a:xfrm>
            <a:off x="6629400" y="873885"/>
            <a:ext cx="5248275" cy="5257800"/>
          </a:xfrm>
          <a:prstGeom prst="rect">
            <a:avLst/>
          </a:prstGeom>
        </p:spPr>
      </p:pic>
    </p:spTree>
    <p:extLst>
      <p:ext uri="{BB962C8B-B14F-4D97-AF65-F5344CB8AC3E}">
        <p14:creationId xmlns:p14="http://schemas.microsoft.com/office/powerpoint/2010/main" val="3421197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4D7-7BA1-4D47-B2B4-50987D5A44C2}"/>
              </a:ext>
            </a:extLst>
          </p:cNvPr>
          <p:cNvSpPr>
            <a:spLocks noGrp="1"/>
          </p:cNvSpPr>
          <p:nvPr>
            <p:ph type="title"/>
          </p:nvPr>
        </p:nvSpPr>
        <p:spPr/>
        <p:txBody>
          <a:bodyPr>
            <a:normAutofit/>
          </a:bodyPr>
          <a:lstStyle/>
          <a:p>
            <a:r>
              <a:rPr lang="en-US" dirty="0">
                <a:solidFill>
                  <a:schemeClr val="bg1">
                    <a:lumMod val="50000"/>
                  </a:schemeClr>
                </a:solidFill>
              </a:rPr>
              <a:t>How do average ratings compare among tasters?  </a:t>
            </a:r>
          </a:p>
        </p:txBody>
      </p:sp>
      <p:pic>
        <p:nvPicPr>
          <p:cNvPr id="1026" name="Picture 2">
            <a:extLst>
              <a:ext uri="{FF2B5EF4-FFF2-40B4-BE49-F238E27FC236}">
                <a16:creationId xmlns:a16="http://schemas.microsoft.com/office/drawing/2014/main" id="{90EF1687-105E-4490-AA05-4A7E779AA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65" y="1605361"/>
            <a:ext cx="4682530" cy="4326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D2E90-33CF-4D47-8E7F-7E803DF40028}"/>
              </a:ext>
            </a:extLst>
          </p:cNvPr>
          <p:cNvSpPr txBox="1"/>
          <p:nvPr/>
        </p:nvSpPr>
        <p:spPr>
          <a:xfrm>
            <a:off x="1228725" y="5846544"/>
            <a:ext cx="1924050" cy="646331"/>
          </a:xfrm>
          <a:prstGeom prst="rect">
            <a:avLst/>
          </a:prstGeom>
          <a:noFill/>
        </p:spPr>
        <p:txBody>
          <a:bodyPr wrap="square" rtlCol="0">
            <a:spAutoFit/>
          </a:bodyPr>
          <a:lstStyle/>
          <a:p>
            <a:r>
              <a:rPr lang="en-US" dirty="0"/>
              <a:t>Mean = 88.4</a:t>
            </a:r>
          </a:p>
          <a:p>
            <a:r>
              <a:rPr lang="en-US" dirty="0"/>
              <a:t>Std Dev = 3.04 </a:t>
            </a:r>
          </a:p>
        </p:txBody>
      </p:sp>
      <p:pic>
        <p:nvPicPr>
          <p:cNvPr id="3074" name="Picture 2">
            <a:extLst>
              <a:ext uri="{FF2B5EF4-FFF2-40B4-BE49-F238E27FC236}">
                <a16:creationId xmlns:a16="http://schemas.microsoft.com/office/drawing/2014/main" id="{36530843-E742-4044-A76D-B88AF32F8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036" y="1690687"/>
            <a:ext cx="5200802" cy="498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26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CE452463-BE8F-46E2-ACFE-9E37323D7B10}"/>
              </a:ext>
            </a:extLst>
          </p:cNvPr>
          <p:cNvSpPr>
            <a:spLocks noGrp="1"/>
          </p:cNvSpPr>
          <p:nvPr>
            <p:ph type="title"/>
          </p:nvPr>
        </p:nvSpPr>
        <p:spPr>
          <a:xfrm>
            <a:off x="838200" y="334645"/>
            <a:ext cx="10515600" cy="1325563"/>
          </a:xfrm>
        </p:spPr>
        <p:txBody>
          <a:bodyPr>
            <a:normAutofit/>
          </a:bodyPr>
          <a:lstStyle/>
          <a:p>
            <a:r>
              <a:rPr lang="en-US" sz="3600" dirty="0">
                <a:solidFill>
                  <a:schemeClr val="bg1">
                    <a:lumMod val="50000"/>
                  </a:schemeClr>
                </a:solidFill>
              </a:rPr>
              <a:t>Do tasters show a preference to review wines from certain varieties or countries?</a:t>
            </a:r>
          </a:p>
        </p:txBody>
      </p:sp>
      <p:pic>
        <p:nvPicPr>
          <p:cNvPr id="26" name="Picture 25">
            <a:extLst>
              <a:ext uri="{FF2B5EF4-FFF2-40B4-BE49-F238E27FC236}">
                <a16:creationId xmlns:a16="http://schemas.microsoft.com/office/drawing/2014/main" id="{F277907F-66AB-4D74-B700-BC6E4344DF95}"/>
              </a:ext>
            </a:extLst>
          </p:cNvPr>
          <p:cNvPicPr>
            <a:picLocks noChangeAspect="1"/>
          </p:cNvPicPr>
          <p:nvPr/>
        </p:nvPicPr>
        <p:blipFill rotWithShape="1">
          <a:blip r:embed="rId3">
            <a:extLst>
              <a:ext uri="{28A0092B-C50C-407E-A947-70E740481C1C}">
                <a14:useLocalDpi xmlns:a14="http://schemas.microsoft.com/office/drawing/2010/main" val="0"/>
              </a:ext>
            </a:extLst>
          </a:blip>
          <a:srcRect l="4705" t="6369" r="6352" b="36312"/>
          <a:stretch/>
        </p:blipFill>
        <p:spPr>
          <a:xfrm>
            <a:off x="27810" y="6400796"/>
            <a:ext cx="980722" cy="420309"/>
          </a:xfrm>
          <a:prstGeom prst="rect">
            <a:avLst/>
          </a:prstGeom>
        </p:spPr>
      </p:pic>
      <p:pic>
        <p:nvPicPr>
          <p:cNvPr id="2064" name="Picture 16">
            <a:extLst>
              <a:ext uri="{FF2B5EF4-FFF2-40B4-BE49-F238E27FC236}">
                <a16:creationId xmlns:a16="http://schemas.microsoft.com/office/drawing/2014/main" id="{C81AA43B-F971-4A0B-BF32-1EC767B4B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41" y="1740106"/>
            <a:ext cx="5562600" cy="49815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AB0A577-3FE8-42D2-8D2A-55D356EF7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2723" y="1732824"/>
            <a:ext cx="6181725"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5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DA14-0DC9-4F88-A17A-973E87F78469}"/>
              </a:ext>
            </a:extLst>
          </p:cNvPr>
          <p:cNvSpPr>
            <a:spLocks noGrp="1"/>
          </p:cNvSpPr>
          <p:nvPr>
            <p:ph type="title"/>
          </p:nvPr>
        </p:nvSpPr>
        <p:spPr/>
        <p:txBody>
          <a:bodyPr/>
          <a:lstStyle/>
          <a:p>
            <a:r>
              <a:rPr lang="en-US" dirty="0">
                <a:solidFill>
                  <a:schemeClr val="bg1">
                    <a:lumMod val="50000"/>
                  </a:schemeClr>
                </a:solidFill>
              </a:rPr>
              <a:t>Relation Between Price and Rating</a:t>
            </a:r>
          </a:p>
        </p:txBody>
      </p:sp>
      <p:pic>
        <p:nvPicPr>
          <p:cNvPr id="1026" name="Picture 2">
            <a:extLst>
              <a:ext uri="{FF2B5EF4-FFF2-40B4-BE49-F238E27FC236}">
                <a16:creationId xmlns:a16="http://schemas.microsoft.com/office/drawing/2014/main" id="{9AFE8467-6DF3-4752-B2DF-75243796F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06" y="1757630"/>
            <a:ext cx="5313484" cy="45815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AA4B7AC-210F-469C-80C7-81E1D1B7A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604" y="1747356"/>
            <a:ext cx="5313484"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91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072354BF-41BF-4E14-B381-FC7BF5FBBC1A}"/>
              </a:ext>
            </a:extLst>
          </p:cNvPr>
          <p:cNvGraphicFramePr>
            <a:graphicFrameLocks noGrp="1"/>
          </p:cNvGraphicFramePr>
          <p:nvPr>
            <p:ph idx="1"/>
            <p:extLst>
              <p:ext uri="{D42A27DB-BD31-4B8C-83A1-F6EECF244321}">
                <p14:modId xmlns:p14="http://schemas.microsoft.com/office/powerpoint/2010/main" val="2004184451"/>
              </p:ext>
            </p:extLst>
          </p:nvPr>
        </p:nvGraphicFramePr>
        <p:xfrm>
          <a:off x="1026443" y="446924"/>
          <a:ext cx="3319463" cy="6419850"/>
        </p:xfrm>
        <a:graphic>
          <a:graphicData uri="http://schemas.openxmlformats.org/drawingml/2006/table">
            <a:tbl>
              <a:tblPr firstRow="1" bandRow="1">
                <a:tableStyleId>{5C22544A-7EE6-4342-B048-85BDC9FD1C3A}</a:tableStyleId>
              </a:tblPr>
              <a:tblGrid>
                <a:gridCol w="3319463">
                  <a:extLst>
                    <a:ext uri="{9D8B030D-6E8A-4147-A177-3AD203B41FA5}">
                      <a16:colId xmlns:a16="http://schemas.microsoft.com/office/drawing/2014/main" val="3893396318"/>
                    </a:ext>
                  </a:extLst>
                </a:gridCol>
              </a:tblGrid>
              <a:tr h="2139950">
                <a:tc>
                  <a:txBody>
                    <a:bodyPr/>
                    <a:lstStyle/>
                    <a:p>
                      <a:endParaRPr lang="en-US" dirty="0"/>
                    </a:p>
                  </a:txBody>
                  <a:tcPr>
                    <a:blipFill dpi="0" rotWithShape="1">
                      <a:blip r:embed="rId3">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199638450"/>
                  </a:ext>
                </a:extLst>
              </a:tr>
              <a:tr h="2139950">
                <a:tc>
                  <a:txBody>
                    <a:bodyPr/>
                    <a:lstStyle/>
                    <a:p>
                      <a:endParaRPr lang="en-US" dirty="0"/>
                    </a:p>
                  </a:txBody>
                  <a:tcPr>
                    <a:blipFill dpi="0" rotWithShape="1">
                      <a:blip r:embed="rId4">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888378203"/>
                  </a:ext>
                </a:extLst>
              </a:tr>
              <a:tr h="2139950">
                <a:tc>
                  <a:txBody>
                    <a:bodyPr/>
                    <a:lstStyle/>
                    <a:p>
                      <a:endParaRPr lang="en-US" dirty="0"/>
                    </a:p>
                  </a:txBody>
                  <a:tcPr>
                    <a:blipFill dpi="0" rotWithShape="1">
                      <a:blip r:embed="rId5">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851516350"/>
                  </a:ext>
                </a:extLst>
              </a:tr>
            </a:tbl>
          </a:graphicData>
        </a:graphic>
      </p:graphicFrame>
      <p:sp>
        <p:nvSpPr>
          <p:cNvPr id="8" name="TextBox 7">
            <a:extLst>
              <a:ext uri="{FF2B5EF4-FFF2-40B4-BE49-F238E27FC236}">
                <a16:creationId xmlns:a16="http://schemas.microsoft.com/office/drawing/2014/main" id="{E6E9CB52-6390-4318-84DD-6E834D5EA689}"/>
              </a:ext>
            </a:extLst>
          </p:cNvPr>
          <p:cNvSpPr txBox="1"/>
          <p:nvPr/>
        </p:nvSpPr>
        <p:spPr>
          <a:xfrm>
            <a:off x="1472188" y="45198"/>
            <a:ext cx="2427972" cy="430887"/>
          </a:xfrm>
          <a:prstGeom prst="rect">
            <a:avLst/>
          </a:prstGeom>
          <a:noFill/>
        </p:spPr>
        <p:txBody>
          <a:bodyPr wrap="none" rtlCol="0">
            <a:spAutoFit/>
          </a:bodyPr>
          <a:lstStyle/>
          <a:p>
            <a:r>
              <a:rPr lang="en-US" sz="2200" b="1" dirty="0">
                <a:latin typeface="Arial" panose="020B0604020202020204" pitchFamily="34" charset="0"/>
                <a:cs typeface="Arial" panose="020B0604020202020204" pitchFamily="34" charset="0"/>
              </a:rPr>
              <a:t>Wine Production</a:t>
            </a:r>
          </a:p>
        </p:txBody>
      </p:sp>
      <p:graphicFrame>
        <p:nvGraphicFramePr>
          <p:cNvPr id="9" name="Content Placeholder 5">
            <a:extLst>
              <a:ext uri="{FF2B5EF4-FFF2-40B4-BE49-F238E27FC236}">
                <a16:creationId xmlns:a16="http://schemas.microsoft.com/office/drawing/2014/main" id="{B19653CC-D08A-4793-8CEE-BF35716F1876}"/>
              </a:ext>
            </a:extLst>
          </p:cNvPr>
          <p:cNvGraphicFramePr>
            <a:graphicFrameLocks/>
          </p:cNvGraphicFramePr>
          <p:nvPr>
            <p:extLst>
              <p:ext uri="{D42A27DB-BD31-4B8C-83A1-F6EECF244321}">
                <p14:modId xmlns:p14="http://schemas.microsoft.com/office/powerpoint/2010/main" val="1621810526"/>
              </p:ext>
            </p:extLst>
          </p:nvPr>
        </p:nvGraphicFramePr>
        <p:xfrm>
          <a:off x="4660405" y="448045"/>
          <a:ext cx="3319463" cy="6419850"/>
        </p:xfrm>
        <a:graphic>
          <a:graphicData uri="http://schemas.openxmlformats.org/drawingml/2006/table">
            <a:tbl>
              <a:tblPr firstRow="1" bandRow="1">
                <a:tableStyleId>{5C22544A-7EE6-4342-B048-85BDC9FD1C3A}</a:tableStyleId>
              </a:tblPr>
              <a:tblGrid>
                <a:gridCol w="3319463">
                  <a:extLst>
                    <a:ext uri="{9D8B030D-6E8A-4147-A177-3AD203B41FA5}">
                      <a16:colId xmlns:a16="http://schemas.microsoft.com/office/drawing/2014/main" val="3893396318"/>
                    </a:ext>
                  </a:extLst>
                </a:gridCol>
              </a:tblGrid>
              <a:tr h="2139950">
                <a:tc>
                  <a:txBody>
                    <a:bodyPr/>
                    <a:lstStyle/>
                    <a:p>
                      <a:endParaRPr lang="en-US" dirty="0"/>
                    </a:p>
                  </a:txBody>
                  <a:tcPr>
                    <a:blipFill dpi="0" rotWithShape="1">
                      <a:blip r:embed="rId6">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199638450"/>
                  </a:ext>
                </a:extLst>
              </a:tr>
              <a:tr h="2139950">
                <a:tc>
                  <a:txBody>
                    <a:bodyPr/>
                    <a:lstStyle/>
                    <a:p>
                      <a:endParaRPr lang="en-US" dirty="0"/>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888378203"/>
                  </a:ext>
                </a:extLst>
              </a:tr>
              <a:tr h="2139950">
                <a:tc>
                  <a:txBody>
                    <a:bodyPr/>
                    <a:lstStyle/>
                    <a:p>
                      <a:endParaRPr lang="en-US" dirty="0"/>
                    </a:p>
                  </a:txBody>
                  <a:tcPr>
                    <a:blipFill dpi="0" rotWithShape="1">
                      <a:blip r:embed="rId8">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851516350"/>
                  </a:ext>
                </a:extLst>
              </a:tr>
            </a:tbl>
          </a:graphicData>
        </a:graphic>
      </p:graphicFrame>
      <p:sp>
        <p:nvSpPr>
          <p:cNvPr id="10" name="TextBox 9">
            <a:extLst>
              <a:ext uri="{FF2B5EF4-FFF2-40B4-BE49-F238E27FC236}">
                <a16:creationId xmlns:a16="http://schemas.microsoft.com/office/drawing/2014/main" id="{49E76C9A-86D0-4056-AF05-08CA582A0E4E}"/>
              </a:ext>
            </a:extLst>
          </p:cNvPr>
          <p:cNvSpPr txBox="1"/>
          <p:nvPr/>
        </p:nvSpPr>
        <p:spPr>
          <a:xfrm>
            <a:off x="4871872" y="43901"/>
            <a:ext cx="2758191" cy="430887"/>
          </a:xfrm>
          <a:prstGeom prst="rect">
            <a:avLst/>
          </a:prstGeom>
          <a:noFill/>
        </p:spPr>
        <p:txBody>
          <a:bodyPr wrap="none" rtlCol="0">
            <a:spAutoFit/>
          </a:bodyPr>
          <a:lstStyle/>
          <a:p>
            <a:r>
              <a:rPr lang="en-US" sz="2200" b="1" dirty="0">
                <a:latin typeface="Arial" panose="020B0604020202020204" pitchFamily="34" charset="0"/>
                <a:cs typeface="Arial" panose="020B0604020202020204" pitchFamily="34" charset="0"/>
              </a:rPr>
              <a:t>Wine Consumption</a:t>
            </a:r>
          </a:p>
        </p:txBody>
      </p:sp>
      <p:graphicFrame>
        <p:nvGraphicFramePr>
          <p:cNvPr id="11" name="Content Placeholder 5">
            <a:extLst>
              <a:ext uri="{FF2B5EF4-FFF2-40B4-BE49-F238E27FC236}">
                <a16:creationId xmlns:a16="http://schemas.microsoft.com/office/drawing/2014/main" id="{3ADCFC59-EF40-40FD-BCA8-F33EEDED9814}"/>
              </a:ext>
            </a:extLst>
          </p:cNvPr>
          <p:cNvGraphicFramePr>
            <a:graphicFrameLocks/>
          </p:cNvGraphicFramePr>
          <p:nvPr>
            <p:extLst>
              <p:ext uri="{D42A27DB-BD31-4B8C-83A1-F6EECF244321}">
                <p14:modId xmlns:p14="http://schemas.microsoft.com/office/powerpoint/2010/main" val="2931644099"/>
              </p:ext>
            </p:extLst>
          </p:nvPr>
        </p:nvGraphicFramePr>
        <p:xfrm>
          <a:off x="8340988" y="428625"/>
          <a:ext cx="3319463" cy="6419850"/>
        </p:xfrm>
        <a:graphic>
          <a:graphicData uri="http://schemas.openxmlformats.org/drawingml/2006/table">
            <a:tbl>
              <a:tblPr firstRow="1" bandRow="1">
                <a:tableStyleId>{5C22544A-7EE6-4342-B048-85BDC9FD1C3A}</a:tableStyleId>
              </a:tblPr>
              <a:tblGrid>
                <a:gridCol w="3319463">
                  <a:extLst>
                    <a:ext uri="{9D8B030D-6E8A-4147-A177-3AD203B41FA5}">
                      <a16:colId xmlns:a16="http://schemas.microsoft.com/office/drawing/2014/main" val="3893396318"/>
                    </a:ext>
                  </a:extLst>
                </a:gridCol>
              </a:tblGrid>
              <a:tr h="2139950">
                <a:tc>
                  <a:txBody>
                    <a:bodyPr/>
                    <a:lstStyle/>
                    <a:p>
                      <a:endParaRPr lang="en-US" dirty="0"/>
                    </a:p>
                  </a:txBody>
                  <a:tcPr>
                    <a:blipFill dpi="0" rotWithShape="1">
                      <a:blip r:embed="rId9">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199638450"/>
                  </a:ext>
                </a:extLst>
              </a:tr>
              <a:tr h="2139950">
                <a:tc>
                  <a:txBody>
                    <a:bodyPr/>
                    <a:lstStyle/>
                    <a:p>
                      <a:endParaRPr lang="en-US" dirty="0"/>
                    </a:p>
                  </a:txBody>
                  <a:tcPr>
                    <a:blipFill dpi="0" rotWithShape="1">
                      <a:blip r:embed="rId10">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888378203"/>
                  </a:ext>
                </a:extLst>
              </a:tr>
              <a:tr h="2139950">
                <a:tc>
                  <a:txBody>
                    <a:bodyPr/>
                    <a:lstStyle/>
                    <a:p>
                      <a:endParaRPr lang="en-US" dirty="0"/>
                    </a:p>
                  </a:txBody>
                  <a:tcPr>
                    <a:blipFill dpi="0" rotWithShape="1">
                      <a:blip r:embed="rId11">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851516350"/>
                  </a:ext>
                </a:extLst>
              </a:tr>
            </a:tbl>
          </a:graphicData>
        </a:graphic>
      </p:graphicFrame>
      <p:sp>
        <p:nvSpPr>
          <p:cNvPr id="12" name="TextBox 11">
            <a:extLst>
              <a:ext uri="{FF2B5EF4-FFF2-40B4-BE49-F238E27FC236}">
                <a16:creationId xmlns:a16="http://schemas.microsoft.com/office/drawing/2014/main" id="{A3892BD7-46E2-455A-9686-FD34F2B33815}"/>
              </a:ext>
            </a:extLst>
          </p:cNvPr>
          <p:cNvSpPr txBox="1"/>
          <p:nvPr/>
        </p:nvSpPr>
        <p:spPr>
          <a:xfrm>
            <a:off x="7891457" y="36575"/>
            <a:ext cx="4218527" cy="430887"/>
          </a:xfrm>
          <a:prstGeom prst="rect">
            <a:avLst/>
          </a:prstGeom>
          <a:noFill/>
        </p:spPr>
        <p:txBody>
          <a:bodyPr wrap="none" rtlCol="0">
            <a:spAutoFit/>
          </a:bodyPr>
          <a:lstStyle/>
          <a:p>
            <a:r>
              <a:rPr lang="en-US" sz="2200" b="1" dirty="0">
                <a:latin typeface="Arial" panose="020B0604020202020204" pitchFamily="34" charset="0"/>
                <a:cs typeface="Arial" panose="020B0604020202020204" pitchFamily="34" charset="0"/>
              </a:rPr>
              <a:t>Wine Consumption per Capita</a:t>
            </a:r>
          </a:p>
        </p:txBody>
      </p:sp>
      <p:sp>
        <p:nvSpPr>
          <p:cNvPr id="13" name="TextBox 12">
            <a:extLst>
              <a:ext uri="{FF2B5EF4-FFF2-40B4-BE49-F238E27FC236}">
                <a16:creationId xmlns:a16="http://schemas.microsoft.com/office/drawing/2014/main" id="{19B1B667-2A2A-49E1-A94F-27D6E1AF7C5D}"/>
              </a:ext>
            </a:extLst>
          </p:cNvPr>
          <p:cNvSpPr txBox="1"/>
          <p:nvPr/>
        </p:nvSpPr>
        <p:spPr>
          <a:xfrm>
            <a:off x="65101" y="1210235"/>
            <a:ext cx="870751" cy="461665"/>
          </a:xfrm>
          <a:prstGeom prst="rect">
            <a:avLst/>
          </a:prstGeom>
          <a:ln w="254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b="1" dirty="0">
                <a:latin typeface="Arial" panose="020B0604020202020204" pitchFamily="34" charset="0"/>
                <a:cs typeface="Arial" panose="020B0604020202020204" pitchFamily="34" charset="0"/>
              </a:rPr>
              <a:t>1900</a:t>
            </a:r>
          </a:p>
        </p:txBody>
      </p:sp>
      <p:sp>
        <p:nvSpPr>
          <p:cNvPr id="14" name="TextBox 13">
            <a:extLst>
              <a:ext uri="{FF2B5EF4-FFF2-40B4-BE49-F238E27FC236}">
                <a16:creationId xmlns:a16="http://schemas.microsoft.com/office/drawing/2014/main" id="{2FB82CB5-8A1B-42C8-8864-3040823D6CF9}"/>
              </a:ext>
            </a:extLst>
          </p:cNvPr>
          <p:cNvSpPr txBox="1"/>
          <p:nvPr/>
        </p:nvSpPr>
        <p:spPr>
          <a:xfrm>
            <a:off x="65100" y="3429000"/>
            <a:ext cx="870751" cy="461665"/>
          </a:xfrm>
          <a:prstGeom prst="rect">
            <a:avLst/>
          </a:prstGeom>
          <a:ln w="254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b="1" dirty="0">
                <a:latin typeface="Arial" panose="020B0604020202020204" pitchFamily="34" charset="0"/>
                <a:cs typeface="Arial" panose="020B0604020202020204" pitchFamily="34" charset="0"/>
              </a:rPr>
              <a:t>1950</a:t>
            </a:r>
          </a:p>
        </p:txBody>
      </p:sp>
      <p:sp>
        <p:nvSpPr>
          <p:cNvPr id="15" name="TextBox 14">
            <a:extLst>
              <a:ext uri="{FF2B5EF4-FFF2-40B4-BE49-F238E27FC236}">
                <a16:creationId xmlns:a16="http://schemas.microsoft.com/office/drawing/2014/main" id="{A577D619-A8A4-4B7D-BE45-746709CAB622}"/>
              </a:ext>
            </a:extLst>
          </p:cNvPr>
          <p:cNvSpPr txBox="1"/>
          <p:nvPr/>
        </p:nvSpPr>
        <p:spPr>
          <a:xfrm>
            <a:off x="65100" y="5562778"/>
            <a:ext cx="870751" cy="461665"/>
          </a:xfrm>
          <a:prstGeom prst="rect">
            <a:avLst/>
          </a:prstGeom>
          <a:ln w="254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b="1" dirty="0">
                <a:latin typeface="Arial" panose="020B0604020202020204" pitchFamily="34" charset="0"/>
                <a:cs typeface="Arial" panose="020B0604020202020204" pitchFamily="34" charset="0"/>
              </a:rPr>
              <a:t>2014</a:t>
            </a:r>
          </a:p>
        </p:txBody>
      </p:sp>
    </p:spTree>
    <p:extLst>
      <p:ext uri="{BB962C8B-B14F-4D97-AF65-F5344CB8AC3E}">
        <p14:creationId xmlns:p14="http://schemas.microsoft.com/office/powerpoint/2010/main" val="342054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5B4-2728-4118-BF9F-17709084AF55}"/>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1479037-6B84-4A57-9D55-2CBE871F87E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B0E2745-FB25-49A9-B69D-0B13EF9F6D7D}"/>
              </a:ext>
            </a:extLst>
          </p:cNvPr>
          <p:cNvPicPr>
            <a:picLocks noChangeAspect="1"/>
          </p:cNvPicPr>
          <p:nvPr/>
        </p:nvPicPr>
        <p:blipFill>
          <a:blip r:embed="rId2"/>
          <a:stretch>
            <a:fillRect/>
          </a:stretch>
        </p:blipFill>
        <p:spPr>
          <a:xfrm>
            <a:off x="0" y="44824"/>
            <a:ext cx="12231388" cy="6813176"/>
          </a:xfrm>
          <a:prstGeom prst="rect">
            <a:avLst/>
          </a:prstGeom>
        </p:spPr>
      </p:pic>
    </p:spTree>
    <p:extLst>
      <p:ext uri="{BB962C8B-B14F-4D97-AF65-F5344CB8AC3E}">
        <p14:creationId xmlns:p14="http://schemas.microsoft.com/office/powerpoint/2010/main" val="2252704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54E03E-1191-4DCB-9CD7-17D5FDD43E6D}"/>
              </a:ext>
            </a:extLst>
          </p:cNvPr>
          <p:cNvSpPr txBox="1"/>
          <p:nvPr/>
        </p:nvSpPr>
        <p:spPr>
          <a:xfrm>
            <a:off x="143435" y="740698"/>
            <a:ext cx="873957" cy="430887"/>
          </a:xfrm>
          <a:prstGeom prst="rect">
            <a:avLst/>
          </a:prstGeom>
          <a:noFill/>
          <a:ln w="38100">
            <a:solidFill>
              <a:schemeClr val="tx1"/>
            </a:solidFill>
          </a:ln>
        </p:spPr>
        <p:txBody>
          <a:bodyPr wrap="none" rtlCol="0">
            <a:spAutoFit/>
          </a:bodyPr>
          <a:lstStyle/>
          <a:p>
            <a:r>
              <a:rPr lang="en-US" sz="2200" b="1" dirty="0">
                <a:latin typeface="Arial" panose="020B0604020202020204" pitchFamily="34" charset="0"/>
                <a:cs typeface="Arial" panose="020B0604020202020204" pitchFamily="34" charset="0"/>
              </a:rPr>
              <a:t>Price</a:t>
            </a:r>
          </a:p>
        </p:txBody>
      </p:sp>
      <p:sp>
        <p:nvSpPr>
          <p:cNvPr id="6" name="TextBox 5">
            <a:extLst>
              <a:ext uri="{FF2B5EF4-FFF2-40B4-BE49-F238E27FC236}">
                <a16:creationId xmlns:a16="http://schemas.microsoft.com/office/drawing/2014/main" id="{AF251767-18EF-403E-A476-7052BA2AC8A8}"/>
              </a:ext>
            </a:extLst>
          </p:cNvPr>
          <p:cNvSpPr txBox="1"/>
          <p:nvPr/>
        </p:nvSpPr>
        <p:spPr>
          <a:xfrm>
            <a:off x="0" y="4641642"/>
            <a:ext cx="1048685" cy="430887"/>
          </a:xfrm>
          <a:prstGeom prst="rect">
            <a:avLst/>
          </a:prstGeom>
          <a:noFill/>
          <a:ln w="38100">
            <a:solidFill>
              <a:schemeClr val="tx1"/>
            </a:solidFill>
          </a:ln>
        </p:spPr>
        <p:txBody>
          <a:bodyPr wrap="none" rtlCol="0">
            <a:spAutoFit/>
          </a:bodyPr>
          <a:lstStyle/>
          <a:p>
            <a:r>
              <a:rPr lang="en-US" sz="2200" b="1" dirty="0">
                <a:latin typeface="Arial" panose="020B0604020202020204" pitchFamily="34" charset="0"/>
                <a:cs typeface="Arial" panose="020B0604020202020204" pitchFamily="34" charset="0"/>
              </a:rPr>
              <a:t>Points</a:t>
            </a:r>
          </a:p>
        </p:txBody>
      </p:sp>
      <p:pic>
        <p:nvPicPr>
          <p:cNvPr id="10" name="Picture 9" descr="A picture containing text, map&#10;&#10;Description automatically generated">
            <a:extLst>
              <a:ext uri="{FF2B5EF4-FFF2-40B4-BE49-F238E27FC236}">
                <a16:creationId xmlns:a16="http://schemas.microsoft.com/office/drawing/2014/main" id="{60B96C3F-5557-45F4-82A8-5018149A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694" y="3429000"/>
            <a:ext cx="5843660" cy="3287059"/>
          </a:xfrm>
          <a:prstGeom prst="rect">
            <a:avLst/>
          </a:prstGeom>
        </p:spPr>
      </p:pic>
      <p:pic>
        <p:nvPicPr>
          <p:cNvPr id="12" name="Picture 11" descr="A picture containing text, map&#10;&#10;Description automatically generated">
            <a:extLst>
              <a:ext uri="{FF2B5EF4-FFF2-40B4-BE49-F238E27FC236}">
                <a16:creationId xmlns:a16="http://schemas.microsoft.com/office/drawing/2014/main" id="{CFB84449-9F60-4AAF-89A6-630F75F6C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694" y="32870"/>
            <a:ext cx="5843660" cy="3287059"/>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E520B122-33DD-4D4A-A643-B20D1BC0C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3656" y="1138517"/>
            <a:ext cx="4885460" cy="4580965"/>
          </a:xfrm>
          <a:prstGeom prst="rect">
            <a:avLst/>
          </a:prstGeom>
        </p:spPr>
      </p:pic>
    </p:spTree>
    <p:extLst>
      <p:ext uri="{BB962C8B-B14F-4D97-AF65-F5344CB8AC3E}">
        <p14:creationId xmlns:p14="http://schemas.microsoft.com/office/powerpoint/2010/main" val="3352399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DD146-8171-442F-8EB5-2B9B04C799D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BC23988-CDB4-48A8-9D5D-CEE026817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697"/>
            <a:ext cx="12157763" cy="6834303"/>
          </a:xfrm>
        </p:spPr>
      </p:pic>
      <p:sp>
        <p:nvSpPr>
          <p:cNvPr id="6" name="Title 1">
            <a:extLst>
              <a:ext uri="{FF2B5EF4-FFF2-40B4-BE49-F238E27FC236}">
                <a16:creationId xmlns:a16="http://schemas.microsoft.com/office/drawing/2014/main" id="{7459E847-C5D3-4910-A613-FD68C43C0E16}"/>
              </a:ext>
            </a:extLst>
          </p:cNvPr>
          <p:cNvSpPr txBox="1">
            <a:spLocks/>
          </p:cNvSpPr>
          <p:nvPr/>
        </p:nvSpPr>
        <p:spPr>
          <a:xfrm>
            <a:off x="580647" y="904422"/>
            <a:ext cx="9612084" cy="15725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latin typeface="Papyrus" panose="03070502060502030205" pitchFamily="66" charset="0"/>
              </a:rPr>
              <a:t>Wine: History and Analysis</a:t>
            </a:r>
          </a:p>
        </p:txBody>
      </p:sp>
      <p:sp>
        <p:nvSpPr>
          <p:cNvPr id="7" name="Subtitle 2">
            <a:extLst>
              <a:ext uri="{FF2B5EF4-FFF2-40B4-BE49-F238E27FC236}">
                <a16:creationId xmlns:a16="http://schemas.microsoft.com/office/drawing/2014/main" id="{15061E09-E61E-492B-80ED-6D89DF428548}"/>
              </a:ext>
            </a:extLst>
          </p:cNvPr>
          <p:cNvSpPr txBox="1">
            <a:spLocks/>
          </p:cNvSpPr>
          <p:nvPr/>
        </p:nvSpPr>
        <p:spPr>
          <a:xfrm>
            <a:off x="838200" y="3440848"/>
            <a:ext cx="4140288" cy="13134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By Team </a:t>
            </a:r>
            <a:r>
              <a:rPr lang="en-US" b="1" dirty="0" err="1">
                <a:solidFill>
                  <a:schemeClr val="bg1"/>
                </a:solidFill>
              </a:rPr>
              <a:t>Pygeons</a:t>
            </a:r>
            <a:r>
              <a:rPr lang="en-US" b="1" dirty="0">
                <a:solidFill>
                  <a:schemeClr val="bg1"/>
                </a:solidFill>
              </a:rPr>
              <a:t>:</a:t>
            </a:r>
          </a:p>
          <a:p>
            <a:pPr marL="0" indent="0">
              <a:buNone/>
            </a:pPr>
            <a:r>
              <a:rPr lang="en-US" b="1" dirty="0">
                <a:solidFill>
                  <a:schemeClr val="bg1"/>
                </a:solidFill>
              </a:rPr>
              <a:t>Angel Alejandro, Kevin Beygi,</a:t>
            </a:r>
          </a:p>
          <a:p>
            <a:pPr marL="0" indent="0">
              <a:buNone/>
            </a:pPr>
            <a:r>
              <a:rPr lang="en-US" b="1" dirty="0">
                <a:solidFill>
                  <a:schemeClr val="bg1"/>
                </a:solidFill>
              </a:rPr>
              <a:t>Matthew Hawk, Renato Mello</a:t>
            </a:r>
          </a:p>
          <a:p>
            <a:endParaRPr lang="en-US" dirty="0"/>
          </a:p>
        </p:txBody>
      </p:sp>
    </p:spTree>
    <p:extLst>
      <p:ext uri="{BB962C8B-B14F-4D97-AF65-F5344CB8AC3E}">
        <p14:creationId xmlns:p14="http://schemas.microsoft.com/office/powerpoint/2010/main" val="328240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FC9C8-211B-45C4-95AF-E9419F8AB01F}"/>
              </a:ext>
            </a:extLst>
          </p:cNvPr>
          <p:cNvSpPr>
            <a:spLocks noGrp="1"/>
          </p:cNvSpPr>
          <p:nvPr>
            <p:ph type="title"/>
          </p:nvPr>
        </p:nvSpPr>
        <p:spPr/>
        <p:txBody>
          <a:bodyPr/>
          <a:lstStyle/>
          <a:p>
            <a:r>
              <a:rPr lang="en-US" dirty="0"/>
              <a:t>Our Data </a:t>
            </a:r>
          </a:p>
        </p:txBody>
      </p:sp>
      <p:sp>
        <p:nvSpPr>
          <p:cNvPr id="3" name="Content Placeholder 2">
            <a:extLst>
              <a:ext uri="{FF2B5EF4-FFF2-40B4-BE49-F238E27FC236}">
                <a16:creationId xmlns:a16="http://schemas.microsoft.com/office/drawing/2014/main" id="{07761197-84CC-4CD3-A22B-0E2D41AA64BB}"/>
              </a:ext>
            </a:extLst>
          </p:cNvPr>
          <p:cNvSpPr>
            <a:spLocks noGrp="1"/>
          </p:cNvSpPr>
          <p:nvPr>
            <p:ph idx="1"/>
          </p:nvPr>
        </p:nvSpPr>
        <p:spPr/>
        <p:txBody>
          <a:bodyPr>
            <a:normAutofit/>
          </a:bodyPr>
          <a:lstStyle/>
          <a:p>
            <a:pPr marL="0" indent="0">
              <a:buNone/>
            </a:pPr>
            <a:r>
              <a:rPr lang="en-US" dirty="0"/>
              <a:t>Global Wine History Data</a:t>
            </a:r>
          </a:p>
          <a:p>
            <a:r>
              <a:rPr lang="en-US" sz="2400" dirty="0"/>
              <a:t>Source: Anderson, K. and V. Pinilla (with the assistance of A.J. Holmes), Annual Database of Global Wine Markets, 1835 to 2016, freely available in Excel at the University of Adelaide’s Wine Economics Research Centre, November 2017 </a:t>
            </a:r>
            <a:r>
              <a:rPr lang="en-US" sz="2400" u="sng" dirty="0">
                <a:hlinkClick r:id="rId2"/>
              </a:rPr>
              <a:t>www.adelaide.edu.au/wine-econ/databases/global-wine-history</a:t>
            </a:r>
            <a:endParaRPr lang="en-US" sz="2400" dirty="0"/>
          </a:p>
          <a:p>
            <a:endParaRPr lang="en-US" dirty="0"/>
          </a:p>
          <a:p>
            <a:pPr marL="0" indent="0">
              <a:buNone/>
            </a:pPr>
            <a:r>
              <a:rPr lang="en-US" dirty="0"/>
              <a:t>Collection of Wine Reviews</a:t>
            </a:r>
          </a:p>
          <a:p>
            <a:r>
              <a:rPr lang="en-US" sz="2400" dirty="0"/>
              <a:t>Over 130,000 wine reviews done by Wine Enthusiast Magazine, </a:t>
            </a:r>
            <a:r>
              <a:rPr lang="en-US" sz="2400" dirty="0">
                <a:hlinkClick r:id="rId3"/>
              </a:rPr>
              <a:t>https://www.kaggle.com/zynicide/wine-reviews</a:t>
            </a:r>
            <a:endParaRPr lang="en-US" sz="2400" dirty="0"/>
          </a:p>
        </p:txBody>
      </p:sp>
    </p:spTree>
    <p:extLst>
      <p:ext uri="{BB962C8B-B14F-4D97-AF65-F5344CB8AC3E}">
        <p14:creationId xmlns:p14="http://schemas.microsoft.com/office/powerpoint/2010/main" val="287940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9A9E-8891-45C0-B6BF-98F57A6E3E6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5E3D77F-B572-4B55-B33C-AC16E831EDB3}"/>
              </a:ext>
            </a:extLst>
          </p:cNvPr>
          <p:cNvSpPr>
            <a:spLocks noGrp="1"/>
          </p:cNvSpPr>
          <p:nvPr>
            <p:ph idx="1"/>
          </p:nvPr>
        </p:nvSpPr>
        <p:spPr/>
        <p:txBody>
          <a:bodyPr>
            <a:normAutofit/>
          </a:bodyPr>
          <a:lstStyle/>
          <a:p>
            <a:r>
              <a:rPr lang="en-US" dirty="0">
                <a:solidFill>
                  <a:schemeClr val="tx1">
                    <a:lumMod val="50000"/>
                    <a:lumOff val="50000"/>
                  </a:schemeClr>
                </a:solidFill>
              </a:rPr>
              <a:t>What is the global wine consumption/production in 2016?</a:t>
            </a:r>
          </a:p>
          <a:p>
            <a:r>
              <a:rPr lang="en-US" dirty="0">
                <a:solidFill>
                  <a:schemeClr val="tx1">
                    <a:lumMod val="50000"/>
                    <a:lumOff val="50000"/>
                  </a:schemeClr>
                </a:solidFill>
              </a:rPr>
              <a:t>How does the historical US wine consumption/import/production interrelated?</a:t>
            </a:r>
          </a:p>
          <a:p>
            <a:r>
              <a:rPr lang="en-US" dirty="0">
                <a:solidFill>
                  <a:schemeClr val="tx1">
                    <a:lumMod val="50000"/>
                    <a:lumOff val="50000"/>
                  </a:schemeClr>
                </a:solidFill>
              </a:rPr>
              <a:t>What is the correlation between wine ratings and price</a:t>
            </a:r>
          </a:p>
          <a:p>
            <a:r>
              <a:rPr lang="en-US" dirty="0">
                <a:solidFill>
                  <a:schemeClr val="tx1">
                    <a:lumMod val="50000"/>
                    <a:lumOff val="50000"/>
                  </a:schemeClr>
                </a:solidFill>
                <a:highlight>
                  <a:srgbClr val="FFFF00"/>
                </a:highlight>
              </a:rPr>
              <a:t>How do average ratings compare among tasters? </a:t>
            </a:r>
          </a:p>
          <a:p>
            <a:r>
              <a:rPr lang="en-US" dirty="0">
                <a:solidFill>
                  <a:schemeClr val="tx1">
                    <a:lumMod val="50000"/>
                    <a:lumOff val="50000"/>
                  </a:schemeClr>
                </a:solidFill>
                <a:highlight>
                  <a:srgbClr val="FFFF00"/>
                </a:highlight>
              </a:rPr>
              <a:t>Do tasters show a preference to review wines from certain varieties or countries?</a:t>
            </a:r>
          </a:p>
          <a:p>
            <a:r>
              <a:rPr lang="en-US" dirty="0">
                <a:solidFill>
                  <a:schemeClr val="tx1">
                    <a:lumMod val="50000"/>
                    <a:lumOff val="50000"/>
                  </a:schemeClr>
                </a:solidFill>
              </a:rPr>
              <a:t>Which wines are produced by Country/Region?</a:t>
            </a:r>
          </a:p>
          <a:p>
            <a:r>
              <a:rPr lang="en-US" dirty="0">
                <a:solidFill>
                  <a:schemeClr val="tx1">
                    <a:lumMod val="50000"/>
                    <a:lumOff val="50000"/>
                  </a:schemeClr>
                </a:solidFill>
              </a:rPr>
              <a:t>What is the correlation between regional wine production and price?</a:t>
            </a:r>
          </a:p>
        </p:txBody>
      </p:sp>
    </p:spTree>
    <p:extLst>
      <p:ext uri="{BB962C8B-B14F-4D97-AF65-F5344CB8AC3E}">
        <p14:creationId xmlns:p14="http://schemas.microsoft.com/office/powerpoint/2010/main" val="86285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1F89-2185-41D4-993D-AB23EF3A4414}"/>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9B85600C-59B3-4C33-81C8-4F700A636CD2}"/>
              </a:ext>
            </a:extLst>
          </p:cNvPr>
          <p:cNvSpPr>
            <a:spLocks noGrp="1"/>
          </p:cNvSpPr>
          <p:nvPr>
            <p:ph idx="1"/>
          </p:nvPr>
        </p:nvSpPr>
        <p:spPr/>
        <p:txBody>
          <a:bodyPr>
            <a:normAutofit/>
          </a:bodyPr>
          <a:lstStyle/>
          <a:p>
            <a:r>
              <a:rPr lang="en-US" dirty="0"/>
              <a:t>Global Wine Database</a:t>
            </a:r>
          </a:p>
          <a:p>
            <a:pPr lvl="1"/>
            <a:r>
              <a:rPr lang="en-US" dirty="0"/>
              <a:t>Extracted required data (10 worksheets)</a:t>
            </a:r>
          </a:p>
          <a:p>
            <a:pPr lvl="1"/>
            <a:r>
              <a:rPr lang="en-US" dirty="0"/>
              <a:t>Renaming of columns and skipping of header rows</a:t>
            </a:r>
          </a:p>
          <a:p>
            <a:pPr lvl="1"/>
            <a:endParaRPr lang="en-US" dirty="0"/>
          </a:p>
          <a:p>
            <a:r>
              <a:rPr lang="en-US" dirty="0"/>
              <a:t>Reviews data manipulation</a:t>
            </a:r>
          </a:p>
          <a:p>
            <a:pPr lvl="1"/>
            <a:r>
              <a:rPr lang="en-US" dirty="0"/>
              <a:t>Removed wines with missing country, price or rating</a:t>
            </a:r>
          </a:p>
          <a:p>
            <a:pPr lvl="1"/>
            <a:r>
              <a:rPr lang="en-US" dirty="0"/>
              <a:t>Lumping the wine varieties</a:t>
            </a:r>
          </a:p>
          <a:p>
            <a:pPr lvl="2"/>
            <a:r>
              <a:rPr lang="en-US" dirty="0"/>
              <a:t>From 700 to 9 main categories and 76 Sub-categories (using  dictionary)</a:t>
            </a:r>
          </a:p>
        </p:txBody>
      </p:sp>
    </p:spTree>
    <p:extLst>
      <p:ext uri="{BB962C8B-B14F-4D97-AF65-F5344CB8AC3E}">
        <p14:creationId xmlns:p14="http://schemas.microsoft.com/office/powerpoint/2010/main" val="2185322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DA14-0DC9-4F88-A17A-973E87F78469}"/>
              </a:ext>
            </a:extLst>
          </p:cNvPr>
          <p:cNvSpPr>
            <a:spLocks noGrp="1"/>
          </p:cNvSpPr>
          <p:nvPr>
            <p:ph type="title"/>
          </p:nvPr>
        </p:nvSpPr>
        <p:spPr/>
        <p:txBody>
          <a:bodyPr/>
          <a:lstStyle/>
          <a:p>
            <a:r>
              <a:rPr lang="en-US" dirty="0"/>
              <a:t>Global Wine Production and Consumption</a:t>
            </a:r>
          </a:p>
        </p:txBody>
      </p:sp>
      <p:pic>
        <p:nvPicPr>
          <p:cNvPr id="6" name="Content Placeholder 5">
            <a:extLst>
              <a:ext uri="{FF2B5EF4-FFF2-40B4-BE49-F238E27FC236}">
                <a16:creationId xmlns:a16="http://schemas.microsoft.com/office/drawing/2014/main" id="{B7CF2F2E-7D04-4627-A682-EDEACE96A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4705" y="1825625"/>
            <a:ext cx="10262589" cy="4351338"/>
          </a:xfrm>
        </p:spPr>
      </p:pic>
    </p:spTree>
    <p:extLst>
      <p:ext uri="{BB962C8B-B14F-4D97-AF65-F5344CB8AC3E}">
        <p14:creationId xmlns:p14="http://schemas.microsoft.com/office/powerpoint/2010/main" val="209659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0606-E033-483C-9BD4-5CC3C92223B4}"/>
              </a:ext>
            </a:extLst>
          </p:cNvPr>
          <p:cNvSpPr>
            <a:spLocks noGrp="1"/>
          </p:cNvSpPr>
          <p:nvPr>
            <p:ph type="title"/>
          </p:nvPr>
        </p:nvSpPr>
        <p:spPr>
          <a:xfrm>
            <a:off x="1179838" y="86486"/>
            <a:ext cx="10515600" cy="1055745"/>
          </a:xfrm>
        </p:spPr>
        <p:txBody>
          <a:bodyPr/>
          <a:lstStyle/>
          <a:p>
            <a:r>
              <a:rPr lang="en-US" dirty="0"/>
              <a:t> Comparative Analysis of 10 Countries</a:t>
            </a:r>
          </a:p>
        </p:txBody>
      </p:sp>
      <p:pic>
        <p:nvPicPr>
          <p:cNvPr id="7" name="Picture 6">
            <a:extLst>
              <a:ext uri="{FF2B5EF4-FFF2-40B4-BE49-F238E27FC236}">
                <a16:creationId xmlns:a16="http://schemas.microsoft.com/office/drawing/2014/main" id="{143BD0C2-BEB1-4377-A619-EE12C3079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404" y="1533028"/>
            <a:ext cx="5384799" cy="2454555"/>
          </a:xfrm>
          <a:prstGeom prst="rect">
            <a:avLst/>
          </a:prstGeom>
        </p:spPr>
      </p:pic>
      <p:pic>
        <p:nvPicPr>
          <p:cNvPr id="11" name="Picture 10">
            <a:extLst>
              <a:ext uri="{FF2B5EF4-FFF2-40B4-BE49-F238E27FC236}">
                <a16:creationId xmlns:a16="http://schemas.microsoft.com/office/drawing/2014/main" id="{B03374B3-0ECB-4870-8B43-D4864816C8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04" y="3786191"/>
            <a:ext cx="5384799" cy="2457450"/>
          </a:xfrm>
          <a:prstGeom prst="rect">
            <a:avLst/>
          </a:prstGeom>
        </p:spPr>
      </p:pic>
      <p:pic>
        <p:nvPicPr>
          <p:cNvPr id="13" name="Picture 12">
            <a:extLst>
              <a:ext uri="{FF2B5EF4-FFF2-40B4-BE49-F238E27FC236}">
                <a16:creationId xmlns:a16="http://schemas.microsoft.com/office/drawing/2014/main" id="{C87F36AD-3380-4255-B7C3-B7081834F1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8524" y="1533029"/>
            <a:ext cx="5665831" cy="2454555"/>
          </a:xfrm>
          <a:prstGeom prst="rect">
            <a:avLst/>
          </a:prstGeom>
        </p:spPr>
      </p:pic>
      <p:pic>
        <p:nvPicPr>
          <p:cNvPr id="15" name="Picture 14">
            <a:extLst>
              <a:ext uri="{FF2B5EF4-FFF2-40B4-BE49-F238E27FC236}">
                <a16:creationId xmlns:a16="http://schemas.microsoft.com/office/drawing/2014/main" id="{B18256E6-7365-4272-B3BF-C1A4FE0EE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1329" y="3786191"/>
            <a:ext cx="5513026" cy="2515968"/>
          </a:xfrm>
          <a:prstGeom prst="rect">
            <a:avLst/>
          </a:prstGeom>
        </p:spPr>
      </p:pic>
      <p:sp>
        <p:nvSpPr>
          <p:cNvPr id="16" name="TextBox 15">
            <a:extLst>
              <a:ext uri="{FF2B5EF4-FFF2-40B4-BE49-F238E27FC236}">
                <a16:creationId xmlns:a16="http://schemas.microsoft.com/office/drawing/2014/main" id="{E5AAB494-E29F-41D4-9216-5C79EA7118D2}"/>
              </a:ext>
            </a:extLst>
          </p:cNvPr>
          <p:cNvSpPr txBox="1"/>
          <p:nvPr/>
        </p:nvSpPr>
        <p:spPr>
          <a:xfrm>
            <a:off x="1470103" y="1027906"/>
            <a:ext cx="3231397" cy="461665"/>
          </a:xfrm>
          <a:prstGeom prst="rect">
            <a:avLst/>
          </a:prstGeom>
          <a:noFill/>
        </p:spPr>
        <p:txBody>
          <a:bodyPr wrap="none" rtlCol="0">
            <a:spAutoFit/>
          </a:bodyPr>
          <a:lstStyle/>
          <a:p>
            <a:r>
              <a:rPr lang="en-US" sz="2400" b="1" dirty="0"/>
              <a:t>Global Wine Production</a:t>
            </a:r>
          </a:p>
        </p:txBody>
      </p:sp>
      <p:sp>
        <p:nvSpPr>
          <p:cNvPr id="8" name="TextBox 7">
            <a:extLst>
              <a:ext uri="{FF2B5EF4-FFF2-40B4-BE49-F238E27FC236}">
                <a16:creationId xmlns:a16="http://schemas.microsoft.com/office/drawing/2014/main" id="{C3DDC6DD-72C5-4B9F-9212-A7ED4D746B31}"/>
              </a:ext>
            </a:extLst>
          </p:cNvPr>
          <p:cNvSpPr txBox="1"/>
          <p:nvPr/>
        </p:nvSpPr>
        <p:spPr>
          <a:xfrm>
            <a:off x="7236814" y="1027906"/>
            <a:ext cx="3535327" cy="461665"/>
          </a:xfrm>
          <a:prstGeom prst="rect">
            <a:avLst/>
          </a:prstGeom>
          <a:noFill/>
        </p:spPr>
        <p:txBody>
          <a:bodyPr wrap="none" rtlCol="0">
            <a:spAutoFit/>
          </a:bodyPr>
          <a:lstStyle/>
          <a:p>
            <a:r>
              <a:rPr lang="en-US" sz="2400" b="1" dirty="0"/>
              <a:t>Global Wine Consumption</a:t>
            </a:r>
          </a:p>
        </p:txBody>
      </p:sp>
      <p:sp>
        <p:nvSpPr>
          <p:cNvPr id="9" name="TextBox 8">
            <a:extLst>
              <a:ext uri="{FF2B5EF4-FFF2-40B4-BE49-F238E27FC236}">
                <a16:creationId xmlns:a16="http://schemas.microsoft.com/office/drawing/2014/main" id="{269D5D14-DED9-4727-91CA-DF56E5D8AF75}"/>
              </a:ext>
            </a:extLst>
          </p:cNvPr>
          <p:cNvSpPr txBox="1"/>
          <p:nvPr/>
        </p:nvSpPr>
        <p:spPr>
          <a:xfrm rot="16200000">
            <a:off x="-311267" y="2379400"/>
            <a:ext cx="1170815" cy="461665"/>
          </a:xfrm>
          <a:prstGeom prst="rect">
            <a:avLst/>
          </a:prstGeom>
          <a:solidFill>
            <a:schemeClr val="bg1"/>
          </a:solidFill>
        </p:spPr>
        <p:txBody>
          <a:bodyPr wrap="square" rtlCol="0">
            <a:spAutoFit/>
          </a:bodyPr>
          <a:lstStyle/>
          <a:p>
            <a:r>
              <a:rPr lang="en-US" sz="2400" b="1" dirty="0"/>
              <a:t>Total </a:t>
            </a:r>
          </a:p>
        </p:txBody>
      </p:sp>
      <p:sp>
        <p:nvSpPr>
          <p:cNvPr id="10" name="TextBox 9">
            <a:extLst>
              <a:ext uri="{FF2B5EF4-FFF2-40B4-BE49-F238E27FC236}">
                <a16:creationId xmlns:a16="http://schemas.microsoft.com/office/drawing/2014/main" id="{A1C757C0-CF55-4D97-9420-7BFA5A680C91}"/>
              </a:ext>
            </a:extLst>
          </p:cNvPr>
          <p:cNvSpPr txBox="1"/>
          <p:nvPr/>
        </p:nvSpPr>
        <p:spPr>
          <a:xfrm rot="16200000">
            <a:off x="-761690" y="4596397"/>
            <a:ext cx="2082077" cy="461665"/>
          </a:xfrm>
          <a:prstGeom prst="rect">
            <a:avLst/>
          </a:prstGeom>
          <a:solidFill>
            <a:schemeClr val="bg1"/>
          </a:solidFill>
        </p:spPr>
        <p:txBody>
          <a:bodyPr wrap="square" rtlCol="0">
            <a:spAutoFit/>
          </a:bodyPr>
          <a:lstStyle/>
          <a:p>
            <a:r>
              <a:rPr lang="en-US" sz="2400" b="1" dirty="0"/>
              <a:t>Per Capita </a:t>
            </a:r>
          </a:p>
        </p:txBody>
      </p:sp>
      <p:sp>
        <p:nvSpPr>
          <p:cNvPr id="12" name="TextBox 11">
            <a:extLst>
              <a:ext uri="{FF2B5EF4-FFF2-40B4-BE49-F238E27FC236}">
                <a16:creationId xmlns:a16="http://schemas.microsoft.com/office/drawing/2014/main" id="{04DB33E1-9902-463E-8BB4-6A88181B69FB}"/>
              </a:ext>
            </a:extLst>
          </p:cNvPr>
          <p:cNvSpPr txBox="1"/>
          <p:nvPr/>
        </p:nvSpPr>
        <p:spPr>
          <a:xfrm>
            <a:off x="994349" y="6025301"/>
            <a:ext cx="4828450" cy="430887"/>
          </a:xfrm>
          <a:prstGeom prst="rect">
            <a:avLst/>
          </a:prstGeom>
          <a:solidFill>
            <a:schemeClr val="bg1"/>
          </a:solidFill>
        </p:spPr>
        <p:txBody>
          <a:bodyPr wrap="square" rtlCol="0">
            <a:spAutoFit/>
          </a:bodyPr>
          <a:lstStyle/>
          <a:p>
            <a:r>
              <a:rPr lang="en-US" sz="2200" b="1" dirty="0"/>
              <a:t>1850        1900          1950           2000 </a:t>
            </a:r>
          </a:p>
        </p:txBody>
      </p:sp>
      <p:sp>
        <p:nvSpPr>
          <p:cNvPr id="14" name="TextBox 13">
            <a:extLst>
              <a:ext uri="{FF2B5EF4-FFF2-40B4-BE49-F238E27FC236}">
                <a16:creationId xmlns:a16="http://schemas.microsoft.com/office/drawing/2014/main" id="{13B99CB4-BFB5-4ADE-8FA4-C4A4EA964E3B}"/>
              </a:ext>
            </a:extLst>
          </p:cNvPr>
          <p:cNvSpPr txBox="1"/>
          <p:nvPr/>
        </p:nvSpPr>
        <p:spPr>
          <a:xfrm>
            <a:off x="6660180" y="6086715"/>
            <a:ext cx="4828450" cy="430887"/>
          </a:xfrm>
          <a:prstGeom prst="rect">
            <a:avLst/>
          </a:prstGeom>
          <a:solidFill>
            <a:schemeClr val="bg1"/>
          </a:solidFill>
        </p:spPr>
        <p:txBody>
          <a:bodyPr wrap="square" rtlCol="0">
            <a:spAutoFit/>
          </a:bodyPr>
          <a:lstStyle/>
          <a:p>
            <a:r>
              <a:rPr lang="en-US" sz="2200" b="1" dirty="0"/>
              <a:t>1850        1900          1950           2000 </a:t>
            </a:r>
          </a:p>
        </p:txBody>
      </p:sp>
    </p:spTree>
    <p:extLst>
      <p:ext uri="{BB962C8B-B14F-4D97-AF65-F5344CB8AC3E}">
        <p14:creationId xmlns:p14="http://schemas.microsoft.com/office/powerpoint/2010/main" val="614181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316E-30F5-481E-9D73-6BA4F19F30A1}"/>
              </a:ext>
            </a:extLst>
          </p:cNvPr>
          <p:cNvSpPr>
            <a:spLocks noGrp="1"/>
          </p:cNvSpPr>
          <p:nvPr>
            <p:ph type="title"/>
          </p:nvPr>
        </p:nvSpPr>
        <p:spPr/>
        <p:txBody>
          <a:bodyPr/>
          <a:lstStyle/>
          <a:p>
            <a:r>
              <a:rPr lang="en-US" dirty="0"/>
              <a:t>History of Wine Production and Consumption in the United States (1835-2016)</a:t>
            </a:r>
          </a:p>
        </p:txBody>
      </p:sp>
      <p:pic>
        <p:nvPicPr>
          <p:cNvPr id="7" name="Content Placeholder 6">
            <a:extLst>
              <a:ext uri="{FF2B5EF4-FFF2-40B4-BE49-F238E27FC236}">
                <a16:creationId xmlns:a16="http://schemas.microsoft.com/office/drawing/2014/main" id="{3DED3967-92F2-4929-82BD-9DD40AFBAA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8593" y="1825625"/>
            <a:ext cx="9354814" cy="4351338"/>
          </a:xfrm>
        </p:spPr>
      </p:pic>
    </p:spTree>
    <p:extLst>
      <p:ext uri="{BB962C8B-B14F-4D97-AF65-F5344CB8AC3E}">
        <p14:creationId xmlns:p14="http://schemas.microsoft.com/office/powerpoint/2010/main" val="3242385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316E-30F5-481E-9D73-6BA4F19F30A1}"/>
              </a:ext>
            </a:extLst>
          </p:cNvPr>
          <p:cNvSpPr>
            <a:spLocks noGrp="1"/>
          </p:cNvSpPr>
          <p:nvPr>
            <p:ph type="title"/>
          </p:nvPr>
        </p:nvSpPr>
        <p:spPr/>
        <p:txBody>
          <a:bodyPr/>
          <a:lstStyle/>
          <a:p>
            <a:r>
              <a:rPr lang="en-US" dirty="0"/>
              <a:t>History of Wine Production and Consumption in the United States (1835-2016)</a:t>
            </a:r>
          </a:p>
        </p:txBody>
      </p:sp>
      <p:pic>
        <p:nvPicPr>
          <p:cNvPr id="6" name="Content Placeholder 5">
            <a:extLst>
              <a:ext uri="{FF2B5EF4-FFF2-40B4-BE49-F238E27FC236}">
                <a16:creationId xmlns:a16="http://schemas.microsoft.com/office/drawing/2014/main" id="{A80FA2AB-6582-4BA6-ABA2-89D33D4D68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8593" y="1825625"/>
            <a:ext cx="9354814" cy="4351338"/>
          </a:xfrm>
        </p:spPr>
      </p:pic>
    </p:spTree>
    <p:extLst>
      <p:ext uri="{BB962C8B-B14F-4D97-AF65-F5344CB8AC3E}">
        <p14:creationId xmlns:p14="http://schemas.microsoft.com/office/powerpoint/2010/main" val="37483282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964</TotalTime>
  <Words>903</Words>
  <Application>Microsoft Office PowerPoint</Application>
  <PresentationFormat>Widescreen</PresentationFormat>
  <Paragraphs>84</Paragraphs>
  <Slides>18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Papyrus</vt:lpstr>
      <vt:lpstr>Office Theme</vt:lpstr>
      <vt:lpstr>Wine: History and Analysis</vt:lpstr>
      <vt:lpstr>PowerPoint Presentation</vt:lpstr>
      <vt:lpstr>Our Data </vt:lpstr>
      <vt:lpstr>Questions</vt:lpstr>
      <vt:lpstr>Data Wrangling</vt:lpstr>
      <vt:lpstr>Global Wine Production and Consumption</vt:lpstr>
      <vt:lpstr> Comparative Analysis of 10 Countries</vt:lpstr>
      <vt:lpstr>History of Wine Production and Consumption in the United States (1835-2016)</vt:lpstr>
      <vt:lpstr>History of Wine Production and Consumption in the United States (1835-2016)</vt:lpstr>
      <vt:lpstr>PowerPoint Presentation</vt:lpstr>
      <vt:lpstr>PowerPoint Presentation</vt:lpstr>
      <vt:lpstr>PowerPoint Presentation</vt:lpstr>
      <vt:lpstr>How do average ratings compare among tasters?  </vt:lpstr>
      <vt:lpstr>Do tasters show a preference to review wines from certain varieties or countries?</vt:lpstr>
      <vt:lpstr>Relation Between Price and Rating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Luis Alejandro-Quinones</dc:creator>
  <cp:lastModifiedBy>Mohammad Reza Beygi</cp:lastModifiedBy>
  <cp:revision>42</cp:revision>
  <dcterms:created xsi:type="dcterms:W3CDTF">2019-03-25T00:24:32Z</dcterms:created>
  <dcterms:modified xsi:type="dcterms:W3CDTF">2019-03-30T12:26:57Z</dcterms:modified>
</cp:coreProperties>
</file>